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80" r:id="rId2"/>
    <p:sldId id="281" r:id="rId3"/>
    <p:sldId id="283" r:id="rId4"/>
    <p:sldId id="263" r:id="rId5"/>
    <p:sldId id="284" r:id="rId6"/>
    <p:sldId id="285" r:id="rId7"/>
    <p:sldId id="286" r:id="rId8"/>
    <p:sldId id="287" r:id="rId9"/>
    <p:sldId id="288" r:id="rId10"/>
    <p:sldId id="289" r:id="rId11"/>
    <p:sldId id="290" r:id="rId12"/>
    <p:sldId id="271" r:id="rId13"/>
    <p:sldId id="291" r:id="rId14"/>
    <p:sldId id="292" r:id="rId15"/>
    <p:sldId id="293" r:id="rId16"/>
    <p:sldId id="294" r:id="rId17"/>
    <p:sldId id="282" r:id="rId18"/>
  </p:sldIdLst>
  <p:sldSz cx="12192000" cy="6858000"/>
  <p:notesSz cx="6858000" cy="9144000"/>
  <p:embeddedFontLst>
    <p:embeddedFont>
      <p:font typeface="Cardinal Alternate" panose="02000505020000020003" pitchFamily="2" charset="0"/>
      <p:regular r:id="rId19"/>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CFB7"/>
    <a:srgbClr val="D6B89E"/>
    <a:srgbClr val="C58E00"/>
    <a:srgbClr val="AB7B00"/>
    <a:srgbClr val="00BF89"/>
    <a:srgbClr val="0079D8"/>
    <a:srgbClr val="3427B4"/>
    <a:srgbClr val="8F35E7"/>
    <a:srgbClr val="A029BB"/>
    <a:srgbClr val="C023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42A74D-D061-1948-B64C-4E63DA8D5C18}" v="369" dt="2025-09-28T09:15:08.1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8" d="100"/>
          <a:sy n="118" d="100"/>
        </p:scale>
        <p:origin x="216" y="3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880F2E07-B0B6-5F25-96F0-D05071977FBD}"/>
    <pc:docChg chg="undo custSel modSld">
      <pc:chgData name="Cavalieri Mariarosa" userId="8bf79dcf-ea2d-4c06-ae31-712fc655d752" providerId="ADAL" clId="{880F2E07-B0B6-5F25-96F0-D05071977FBD}" dt="2025-09-28T09:15:40.521" v="409" actId="20577"/>
      <pc:docMkLst>
        <pc:docMk/>
      </pc:docMkLst>
      <pc:sldChg chg="modSp">
        <pc:chgData name="Cavalieri Mariarosa" userId="8bf79dcf-ea2d-4c06-ae31-712fc655d752" providerId="ADAL" clId="{880F2E07-B0B6-5F25-96F0-D05071977FBD}" dt="2025-09-24T15:14:49.875" v="35" actId="20577"/>
        <pc:sldMkLst>
          <pc:docMk/>
          <pc:sldMk cId="1000377981" sldId="263"/>
        </pc:sldMkLst>
        <pc:spChg chg="mod">
          <ac:chgData name="Cavalieri Mariarosa" userId="8bf79dcf-ea2d-4c06-ae31-712fc655d752" providerId="ADAL" clId="{880F2E07-B0B6-5F25-96F0-D05071977FBD}" dt="2025-09-24T15:14:49.875" v="35" actId="20577"/>
          <ac:spMkLst>
            <pc:docMk/>
            <pc:sldMk cId="1000377981" sldId="263"/>
            <ac:spMk id="3" creationId="{458A05B1-53A6-0505-8B4F-303E95E4DA77}"/>
          </ac:spMkLst>
        </pc:spChg>
        <pc:spChg chg="mod">
          <ac:chgData name="Cavalieri Mariarosa" userId="8bf79dcf-ea2d-4c06-ae31-712fc655d752" providerId="ADAL" clId="{880F2E07-B0B6-5F25-96F0-D05071977FBD}" dt="2025-09-24T15:13:57.554" v="17" actId="20577"/>
          <ac:spMkLst>
            <pc:docMk/>
            <pc:sldMk cId="1000377981" sldId="263"/>
            <ac:spMk id="5" creationId="{AFBCCC0B-2D82-4499-A375-98AF3DB8FBBB}"/>
          </ac:spMkLst>
        </pc:spChg>
      </pc:sldChg>
      <pc:sldChg chg="modSp">
        <pc:chgData name="Cavalieri Mariarosa" userId="8bf79dcf-ea2d-4c06-ae31-712fc655d752" providerId="ADAL" clId="{880F2E07-B0B6-5F25-96F0-D05071977FBD}" dt="2025-09-24T15:06:25.103" v="0" actId="20577"/>
        <pc:sldMkLst>
          <pc:docMk/>
          <pc:sldMk cId="2999516090" sldId="281"/>
        </pc:sldMkLst>
        <pc:spChg chg="mod">
          <ac:chgData name="Cavalieri Mariarosa" userId="8bf79dcf-ea2d-4c06-ae31-712fc655d752" providerId="ADAL" clId="{880F2E07-B0B6-5F25-96F0-D05071977FBD}" dt="2025-09-24T15:06:25.103" v="0" actId="20577"/>
          <ac:spMkLst>
            <pc:docMk/>
            <pc:sldMk cId="2999516090" sldId="281"/>
            <ac:spMk id="3" creationId="{F6536B20-F4E6-20AE-D6B3-5EF456A98140}"/>
          </ac:spMkLst>
        </pc:spChg>
      </pc:sldChg>
      <pc:sldChg chg="modSp mod">
        <pc:chgData name="Cavalieri Mariarosa" userId="8bf79dcf-ea2d-4c06-ae31-712fc655d752" providerId="ADAL" clId="{880F2E07-B0B6-5F25-96F0-D05071977FBD}" dt="2025-09-28T09:15:40.521" v="409" actId="20577"/>
        <pc:sldMkLst>
          <pc:docMk/>
          <pc:sldMk cId="631167963" sldId="282"/>
        </pc:sldMkLst>
        <pc:spChg chg="mod">
          <ac:chgData name="Cavalieri Mariarosa" userId="8bf79dcf-ea2d-4c06-ae31-712fc655d752" providerId="ADAL" clId="{880F2E07-B0B6-5F25-96F0-D05071977FBD}" dt="2025-09-28T09:15:40.521" v="409" actId="20577"/>
          <ac:spMkLst>
            <pc:docMk/>
            <pc:sldMk cId="631167963" sldId="282"/>
            <ac:spMk id="7" creationId="{1B653568-02FE-DB92-413B-0BA4D99B80BB}"/>
          </ac:spMkLst>
        </pc:spChg>
      </pc:sldChg>
      <pc:sldChg chg="modSp">
        <pc:chgData name="Cavalieri Mariarosa" userId="8bf79dcf-ea2d-4c06-ae31-712fc655d752" providerId="ADAL" clId="{880F2E07-B0B6-5F25-96F0-D05071977FBD}" dt="2025-09-24T15:18:37.999" v="86" actId="20577"/>
        <pc:sldMkLst>
          <pc:docMk/>
          <pc:sldMk cId="117128804" sldId="283"/>
        </pc:sldMkLst>
        <pc:spChg chg="mod">
          <ac:chgData name="Cavalieri Mariarosa" userId="8bf79dcf-ea2d-4c06-ae31-712fc655d752" providerId="ADAL" clId="{880F2E07-B0B6-5F25-96F0-D05071977FBD}" dt="2025-09-24T15:18:37.999" v="86" actId="20577"/>
          <ac:spMkLst>
            <pc:docMk/>
            <pc:sldMk cId="117128804" sldId="283"/>
            <ac:spMk id="2" creationId="{401D230E-B221-51C0-A3CE-582DFBC9C420}"/>
          </ac:spMkLst>
        </pc:spChg>
        <pc:spChg chg="mod">
          <ac:chgData name="Cavalieri Mariarosa" userId="8bf79dcf-ea2d-4c06-ae31-712fc655d752" providerId="ADAL" clId="{880F2E07-B0B6-5F25-96F0-D05071977FBD}" dt="2025-09-24T15:15:14.050" v="40" actId="20577"/>
          <ac:spMkLst>
            <pc:docMk/>
            <pc:sldMk cId="117128804" sldId="283"/>
            <ac:spMk id="4" creationId="{A733AE8F-B787-9B33-74A8-EADD4C213DD1}"/>
          </ac:spMkLst>
        </pc:spChg>
        <pc:spChg chg="mod">
          <ac:chgData name="Cavalieri Mariarosa" userId="8bf79dcf-ea2d-4c06-ae31-712fc655d752" providerId="ADAL" clId="{880F2E07-B0B6-5F25-96F0-D05071977FBD}" dt="2025-09-24T15:15:21.323" v="47" actId="20577"/>
          <ac:spMkLst>
            <pc:docMk/>
            <pc:sldMk cId="117128804" sldId="283"/>
            <ac:spMk id="7" creationId="{8110D372-AFF1-33D1-CACE-4C09E846CC92}"/>
          </ac:spMkLst>
        </pc:spChg>
      </pc:sldChg>
      <pc:sldChg chg="modSp">
        <pc:chgData name="Cavalieri Mariarosa" userId="8bf79dcf-ea2d-4c06-ae31-712fc655d752" providerId="ADAL" clId="{880F2E07-B0B6-5F25-96F0-D05071977FBD}" dt="2025-09-24T15:18:32.562" v="85" actId="20577"/>
        <pc:sldMkLst>
          <pc:docMk/>
          <pc:sldMk cId="3196224256" sldId="284"/>
        </pc:sldMkLst>
        <pc:spChg chg="mod">
          <ac:chgData name="Cavalieri Mariarosa" userId="8bf79dcf-ea2d-4c06-ae31-712fc655d752" providerId="ADAL" clId="{880F2E07-B0B6-5F25-96F0-D05071977FBD}" dt="2025-09-24T15:18:21.827" v="84" actId="20577"/>
          <ac:spMkLst>
            <pc:docMk/>
            <pc:sldMk cId="3196224256" sldId="284"/>
            <ac:spMk id="5" creationId="{A8EC2526-C76A-F6B3-83A2-D3C3FC34D029}"/>
          </ac:spMkLst>
        </pc:spChg>
        <pc:spChg chg="mod">
          <ac:chgData name="Cavalieri Mariarosa" userId="8bf79dcf-ea2d-4c06-ae31-712fc655d752" providerId="ADAL" clId="{880F2E07-B0B6-5F25-96F0-D05071977FBD}" dt="2025-09-24T15:18:32.562" v="85" actId="20577"/>
          <ac:spMkLst>
            <pc:docMk/>
            <pc:sldMk cId="3196224256" sldId="284"/>
            <ac:spMk id="8" creationId="{A628A299-AD72-1F38-A94B-68601F4B1187}"/>
          </ac:spMkLst>
        </pc:spChg>
        <pc:spChg chg="mod">
          <ac:chgData name="Cavalieri Mariarosa" userId="8bf79dcf-ea2d-4c06-ae31-712fc655d752" providerId="ADAL" clId="{880F2E07-B0B6-5F25-96F0-D05071977FBD}" dt="2025-09-24T15:16:53.297" v="68" actId="20577"/>
          <ac:spMkLst>
            <pc:docMk/>
            <pc:sldMk cId="3196224256" sldId="284"/>
            <ac:spMk id="17" creationId="{508A9566-C83A-3E74-D06E-44D7F0C68666}"/>
          </ac:spMkLst>
        </pc:spChg>
      </pc:sldChg>
      <pc:sldChg chg="modSp">
        <pc:chgData name="Cavalieri Mariarosa" userId="8bf79dcf-ea2d-4c06-ae31-712fc655d752" providerId="ADAL" clId="{880F2E07-B0B6-5F25-96F0-D05071977FBD}" dt="2025-09-24T15:30:07.811" v="108" actId="20577"/>
        <pc:sldMkLst>
          <pc:docMk/>
          <pc:sldMk cId="726740757" sldId="285"/>
        </pc:sldMkLst>
        <pc:spChg chg="mod">
          <ac:chgData name="Cavalieri Mariarosa" userId="8bf79dcf-ea2d-4c06-ae31-712fc655d752" providerId="ADAL" clId="{880F2E07-B0B6-5F25-96F0-D05071977FBD}" dt="2025-09-24T15:19:28.551" v="100" actId="20577"/>
          <ac:spMkLst>
            <pc:docMk/>
            <pc:sldMk cId="726740757" sldId="285"/>
            <ac:spMk id="3" creationId="{81C1D37F-A84E-B998-BA10-F426AB20554B}"/>
          </ac:spMkLst>
        </pc:spChg>
        <pc:spChg chg="mod">
          <ac:chgData name="Cavalieri Mariarosa" userId="8bf79dcf-ea2d-4c06-ae31-712fc655d752" providerId="ADAL" clId="{880F2E07-B0B6-5F25-96F0-D05071977FBD}" dt="2025-09-24T15:30:01.445" v="106" actId="20577"/>
          <ac:spMkLst>
            <pc:docMk/>
            <pc:sldMk cId="726740757" sldId="285"/>
            <ac:spMk id="7" creationId="{6EABF0E0-F1C8-03EF-AEAD-92A624AD9601}"/>
          </ac:spMkLst>
        </pc:spChg>
        <pc:spChg chg="mod">
          <ac:chgData name="Cavalieri Mariarosa" userId="8bf79dcf-ea2d-4c06-ae31-712fc655d752" providerId="ADAL" clId="{880F2E07-B0B6-5F25-96F0-D05071977FBD}" dt="2025-09-24T15:30:07.811" v="108" actId="20577"/>
          <ac:spMkLst>
            <pc:docMk/>
            <pc:sldMk cId="726740757" sldId="285"/>
            <ac:spMk id="9" creationId="{C47DF519-F157-6BE9-D3F4-07D91F1F2920}"/>
          </ac:spMkLst>
        </pc:spChg>
      </pc:sldChg>
      <pc:sldChg chg="modSp">
        <pc:chgData name="Cavalieri Mariarosa" userId="8bf79dcf-ea2d-4c06-ae31-712fc655d752" providerId="ADAL" clId="{880F2E07-B0B6-5F25-96F0-D05071977FBD}" dt="2025-09-24T15:46:09.815" v="133" actId="20577"/>
        <pc:sldMkLst>
          <pc:docMk/>
          <pc:sldMk cId="803851351" sldId="286"/>
        </pc:sldMkLst>
        <pc:spChg chg="mod">
          <ac:chgData name="Cavalieri Mariarosa" userId="8bf79dcf-ea2d-4c06-ae31-712fc655d752" providerId="ADAL" clId="{880F2E07-B0B6-5F25-96F0-D05071977FBD}" dt="2025-09-24T15:30:58.922" v="121" actId="20577"/>
          <ac:spMkLst>
            <pc:docMk/>
            <pc:sldMk cId="803851351" sldId="286"/>
            <ac:spMk id="2" creationId="{4CE1FC1F-EA38-E889-7084-3CC6682AFB84}"/>
          </ac:spMkLst>
        </pc:spChg>
        <pc:spChg chg="mod">
          <ac:chgData name="Cavalieri Mariarosa" userId="8bf79dcf-ea2d-4c06-ae31-712fc655d752" providerId="ADAL" clId="{880F2E07-B0B6-5F25-96F0-D05071977FBD}" dt="2025-09-24T15:46:09.815" v="133" actId="20577"/>
          <ac:spMkLst>
            <pc:docMk/>
            <pc:sldMk cId="803851351" sldId="286"/>
            <ac:spMk id="4" creationId="{6C4A7F85-C28A-BE2F-5023-004B17D4A3B2}"/>
          </ac:spMkLst>
        </pc:spChg>
      </pc:sldChg>
      <pc:sldChg chg="modSp">
        <pc:chgData name="Cavalieri Mariarosa" userId="8bf79dcf-ea2d-4c06-ae31-712fc655d752" providerId="ADAL" clId="{880F2E07-B0B6-5F25-96F0-D05071977FBD}" dt="2025-09-24T15:51:54.511" v="235" actId="20577"/>
        <pc:sldMkLst>
          <pc:docMk/>
          <pc:sldMk cId="1543515858" sldId="287"/>
        </pc:sldMkLst>
        <pc:spChg chg="mod">
          <ac:chgData name="Cavalieri Mariarosa" userId="8bf79dcf-ea2d-4c06-ae31-712fc655d752" providerId="ADAL" clId="{880F2E07-B0B6-5F25-96F0-D05071977FBD}" dt="2025-09-24T15:51:35.330" v="230" actId="20577"/>
          <ac:spMkLst>
            <pc:docMk/>
            <pc:sldMk cId="1543515858" sldId="287"/>
            <ac:spMk id="13" creationId="{AE9B370C-3C48-D67A-A825-02346788D976}"/>
          </ac:spMkLst>
        </pc:spChg>
        <pc:spChg chg="mod">
          <ac:chgData name="Cavalieri Mariarosa" userId="8bf79dcf-ea2d-4c06-ae31-712fc655d752" providerId="ADAL" clId="{880F2E07-B0B6-5F25-96F0-D05071977FBD}" dt="2025-09-24T15:51:54.511" v="235" actId="20577"/>
          <ac:spMkLst>
            <pc:docMk/>
            <pc:sldMk cId="1543515858" sldId="287"/>
            <ac:spMk id="14" creationId="{1FF93C97-DBD6-44AF-193B-4D366447808F}"/>
          </ac:spMkLst>
        </pc:spChg>
      </pc:sldChg>
      <pc:sldChg chg="modSp">
        <pc:chgData name="Cavalieri Mariarosa" userId="8bf79dcf-ea2d-4c06-ae31-712fc655d752" providerId="ADAL" clId="{880F2E07-B0B6-5F25-96F0-D05071977FBD}" dt="2025-09-24T15:52:35.454" v="254" actId="20577"/>
        <pc:sldMkLst>
          <pc:docMk/>
          <pc:sldMk cId="718781304" sldId="288"/>
        </pc:sldMkLst>
        <pc:spChg chg="mod">
          <ac:chgData name="Cavalieri Mariarosa" userId="8bf79dcf-ea2d-4c06-ae31-712fc655d752" providerId="ADAL" clId="{880F2E07-B0B6-5F25-96F0-D05071977FBD}" dt="2025-09-24T15:52:31.568" v="253" actId="20577"/>
          <ac:spMkLst>
            <pc:docMk/>
            <pc:sldMk cId="718781304" sldId="288"/>
            <ac:spMk id="2" creationId="{417E68D9-A024-0F4B-CDCB-081D752D3D1E}"/>
          </ac:spMkLst>
        </pc:spChg>
        <pc:spChg chg="mod">
          <ac:chgData name="Cavalieri Mariarosa" userId="8bf79dcf-ea2d-4c06-ae31-712fc655d752" providerId="ADAL" clId="{880F2E07-B0B6-5F25-96F0-D05071977FBD}" dt="2025-09-24T15:52:26.371" v="252" actId="20577"/>
          <ac:spMkLst>
            <pc:docMk/>
            <pc:sldMk cId="718781304" sldId="288"/>
            <ac:spMk id="5" creationId="{E76478D7-1300-1CB8-DB4F-F4250F6BE4D2}"/>
          </ac:spMkLst>
        </pc:spChg>
        <pc:spChg chg="mod">
          <ac:chgData name="Cavalieri Mariarosa" userId="8bf79dcf-ea2d-4c06-ae31-712fc655d752" providerId="ADAL" clId="{880F2E07-B0B6-5F25-96F0-D05071977FBD}" dt="2025-09-24T15:52:35.454" v="254" actId="20577"/>
          <ac:spMkLst>
            <pc:docMk/>
            <pc:sldMk cId="718781304" sldId="288"/>
            <ac:spMk id="6" creationId="{938A43C9-1A90-0B42-BB5F-67A1B3A293B4}"/>
          </ac:spMkLst>
        </pc:spChg>
      </pc:sldChg>
      <pc:sldChg chg="modSp">
        <pc:chgData name="Cavalieri Mariarosa" userId="8bf79dcf-ea2d-4c06-ae31-712fc655d752" providerId="ADAL" clId="{880F2E07-B0B6-5F25-96F0-D05071977FBD}" dt="2025-09-24T15:53:38.778" v="272" actId="20577"/>
        <pc:sldMkLst>
          <pc:docMk/>
          <pc:sldMk cId="2389808575" sldId="289"/>
        </pc:sldMkLst>
        <pc:spChg chg="mod">
          <ac:chgData name="Cavalieri Mariarosa" userId="8bf79dcf-ea2d-4c06-ae31-712fc655d752" providerId="ADAL" clId="{880F2E07-B0B6-5F25-96F0-D05071977FBD}" dt="2025-09-24T15:53:07.075" v="264" actId="20577"/>
          <ac:spMkLst>
            <pc:docMk/>
            <pc:sldMk cId="2389808575" sldId="289"/>
            <ac:spMk id="2" creationId="{44F9F8A7-1A04-D511-FDE6-B02CF911E38F}"/>
          </ac:spMkLst>
        </pc:spChg>
        <pc:spChg chg="mod">
          <ac:chgData name="Cavalieri Mariarosa" userId="8bf79dcf-ea2d-4c06-ae31-712fc655d752" providerId="ADAL" clId="{880F2E07-B0B6-5F25-96F0-D05071977FBD}" dt="2025-09-24T15:53:38.778" v="272" actId="20577"/>
          <ac:spMkLst>
            <pc:docMk/>
            <pc:sldMk cId="2389808575" sldId="289"/>
            <ac:spMk id="11" creationId="{36B337DA-E040-FBD3-0BC0-89B84FB39CD4}"/>
          </ac:spMkLst>
        </pc:spChg>
        <pc:spChg chg="mod">
          <ac:chgData name="Cavalieri Mariarosa" userId="8bf79dcf-ea2d-4c06-ae31-712fc655d752" providerId="ADAL" clId="{880F2E07-B0B6-5F25-96F0-D05071977FBD}" dt="2025-09-24T15:53:26.158" v="269" actId="20578"/>
          <ac:spMkLst>
            <pc:docMk/>
            <pc:sldMk cId="2389808575" sldId="289"/>
            <ac:spMk id="15" creationId="{1519DE80-F0AD-1858-3340-E7683096573F}"/>
          </ac:spMkLst>
        </pc:spChg>
      </pc:sldChg>
      <pc:sldChg chg="modSp">
        <pc:chgData name="Cavalieri Mariarosa" userId="8bf79dcf-ea2d-4c06-ae31-712fc655d752" providerId="ADAL" clId="{880F2E07-B0B6-5F25-96F0-D05071977FBD}" dt="2025-09-24T15:54:25.294" v="286" actId="20577"/>
        <pc:sldMkLst>
          <pc:docMk/>
          <pc:sldMk cId="2730959944" sldId="290"/>
        </pc:sldMkLst>
        <pc:spChg chg="mod">
          <ac:chgData name="Cavalieri Mariarosa" userId="8bf79dcf-ea2d-4c06-ae31-712fc655d752" providerId="ADAL" clId="{880F2E07-B0B6-5F25-96F0-D05071977FBD}" dt="2025-09-24T15:53:46.602" v="273" actId="20577"/>
          <ac:spMkLst>
            <pc:docMk/>
            <pc:sldMk cId="2730959944" sldId="290"/>
            <ac:spMk id="4" creationId="{5984A93C-3321-EB36-1051-9CB2B1D12150}"/>
          </ac:spMkLst>
        </pc:spChg>
        <pc:spChg chg="mod">
          <ac:chgData name="Cavalieri Mariarosa" userId="8bf79dcf-ea2d-4c06-ae31-712fc655d752" providerId="ADAL" clId="{880F2E07-B0B6-5F25-96F0-D05071977FBD}" dt="2025-09-24T15:54:06.212" v="278" actId="20577"/>
          <ac:spMkLst>
            <pc:docMk/>
            <pc:sldMk cId="2730959944" sldId="290"/>
            <ac:spMk id="7" creationId="{DBF7916B-5817-1D93-353A-DEA3829B7318}"/>
          </ac:spMkLst>
        </pc:spChg>
        <pc:spChg chg="mod">
          <ac:chgData name="Cavalieri Mariarosa" userId="8bf79dcf-ea2d-4c06-ae31-712fc655d752" providerId="ADAL" clId="{880F2E07-B0B6-5F25-96F0-D05071977FBD}" dt="2025-09-24T15:54:25.294" v="286" actId="20577"/>
          <ac:spMkLst>
            <pc:docMk/>
            <pc:sldMk cId="2730959944" sldId="290"/>
            <ac:spMk id="8" creationId="{62E991DE-9EAB-1A1C-E3F3-F710FF0F3C54}"/>
          </ac:spMkLst>
        </pc:spChg>
      </pc:sldChg>
      <pc:sldChg chg="modSp">
        <pc:chgData name="Cavalieri Mariarosa" userId="8bf79dcf-ea2d-4c06-ae31-712fc655d752" providerId="ADAL" clId="{880F2E07-B0B6-5F25-96F0-D05071977FBD}" dt="2025-09-24T15:55:43.825" v="308" actId="20577"/>
        <pc:sldMkLst>
          <pc:docMk/>
          <pc:sldMk cId="3218987122" sldId="291"/>
        </pc:sldMkLst>
        <pc:spChg chg="mod">
          <ac:chgData name="Cavalieri Mariarosa" userId="8bf79dcf-ea2d-4c06-ae31-712fc655d752" providerId="ADAL" clId="{880F2E07-B0B6-5F25-96F0-D05071977FBD}" dt="2025-09-24T15:55:43.825" v="308" actId="20577"/>
          <ac:spMkLst>
            <pc:docMk/>
            <pc:sldMk cId="3218987122" sldId="291"/>
            <ac:spMk id="9" creationId="{AA34CE45-AFA2-25D4-F77D-56A0195049A7}"/>
          </ac:spMkLst>
        </pc:spChg>
        <pc:spChg chg="mod">
          <ac:chgData name="Cavalieri Mariarosa" userId="8bf79dcf-ea2d-4c06-ae31-712fc655d752" providerId="ADAL" clId="{880F2E07-B0B6-5F25-96F0-D05071977FBD}" dt="2025-09-24T15:55:25.802" v="306" actId="20577"/>
          <ac:spMkLst>
            <pc:docMk/>
            <pc:sldMk cId="3218987122" sldId="291"/>
            <ac:spMk id="10" creationId="{11C00F00-0F90-942C-23A7-B9F9DAFE79ED}"/>
          </ac:spMkLst>
        </pc:spChg>
      </pc:sldChg>
      <pc:sldChg chg="modSp mod">
        <pc:chgData name="Cavalieri Mariarosa" userId="8bf79dcf-ea2d-4c06-ae31-712fc655d752" providerId="ADAL" clId="{880F2E07-B0B6-5F25-96F0-D05071977FBD}" dt="2025-09-28T09:14:35.741" v="398" actId="1035"/>
        <pc:sldMkLst>
          <pc:docMk/>
          <pc:sldMk cId="3537278965" sldId="292"/>
        </pc:sldMkLst>
        <pc:spChg chg="mod">
          <ac:chgData name="Cavalieri Mariarosa" userId="8bf79dcf-ea2d-4c06-ae31-712fc655d752" providerId="ADAL" clId="{880F2E07-B0B6-5F25-96F0-D05071977FBD}" dt="2025-09-28T09:14:35.741" v="398" actId="1035"/>
          <ac:spMkLst>
            <pc:docMk/>
            <pc:sldMk cId="3537278965" sldId="292"/>
            <ac:spMk id="8" creationId="{EBE4A867-0C0E-7D8E-612E-EA0973CBF3B1}"/>
          </ac:spMkLst>
        </pc:spChg>
        <pc:spChg chg="mod">
          <ac:chgData name="Cavalieri Mariarosa" userId="8bf79dcf-ea2d-4c06-ae31-712fc655d752" providerId="ADAL" clId="{880F2E07-B0B6-5F25-96F0-D05071977FBD}" dt="2025-09-24T15:56:41.976" v="322" actId="20577"/>
          <ac:spMkLst>
            <pc:docMk/>
            <pc:sldMk cId="3537278965" sldId="292"/>
            <ac:spMk id="9" creationId="{7EAE4CAC-14AC-AA30-030A-AC13FEA05267}"/>
          </ac:spMkLst>
        </pc:spChg>
        <pc:spChg chg="mod">
          <ac:chgData name="Cavalieri Mariarosa" userId="8bf79dcf-ea2d-4c06-ae31-712fc655d752" providerId="ADAL" clId="{880F2E07-B0B6-5F25-96F0-D05071977FBD}" dt="2025-09-24T15:49:09.304" v="191" actId="20577"/>
          <ac:spMkLst>
            <pc:docMk/>
            <pc:sldMk cId="3537278965" sldId="292"/>
            <ac:spMk id="10" creationId="{EDC840EC-3BD6-F929-EE1F-CFB6527EEAC4}"/>
          </ac:spMkLst>
        </pc:spChg>
        <pc:picChg chg="mod">
          <ac:chgData name="Cavalieri Mariarosa" userId="8bf79dcf-ea2d-4c06-ae31-712fc655d752" providerId="ADAL" clId="{880F2E07-B0B6-5F25-96F0-D05071977FBD}" dt="2025-09-28T09:14:30.535" v="381" actId="1076"/>
          <ac:picMkLst>
            <pc:docMk/>
            <pc:sldMk cId="3537278965" sldId="292"/>
            <ac:picMk id="12290" creationId="{00000000-0000-0000-0000-000000000000}"/>
          </ac:picMkLst>
        </pc:picChg>
      </pc:sldChg>
      <pc:sldChg chg="modSp">
        <pc:chgData name="Cavalieri Mariarosa" userId="8bf79dcf-ea2d-4c06-ae31-712fc655d752" providerId="ADAL" clId="{880F2E07-B0B6-5F25-96F0-D05071977FBD}" dt="2025-09-28T09:14:07.979" v="336" actId="20577"/>
        <pc:sldMkLst>
          <pc:docMk/>
          <pc:sldMk cId="220412148" sldId="293"/>
        </pc:sldMkLst>
        <pc:spChg chg="mod">
          <ac:chgData name="Cavalieri Mariarosa" userId="8bf79dcf-ea2d-4c06-ae31-712fc655d752" providerId="ADAL" clId="{880F2E07-B0B6-5F25-96F0-D05071977FBD}" dt="2025-09-28T09:14:07.979" v="336" actId="20577"/>
          <ac:spMkLst>
            <pc:docMk/>
            <pc:sldMk cId="220412148" sldId="293"/>
            <ac:spMk id="8" creationId="{EBE4A867-0C0E-7D8E-612E-EA0973CBF3B1}"/>
          </ac:spMkLst>
        </pc:spChg>
        <pc:spChg chg="mod">
          <ac:chgData name="Cavalieri Mariarosa" userId="8bf79dcf-ea2d-4c06-ae31-712fc655d752" providerId="ADAL" clId="{880F2E07-B0B6-5F25-96F0-D05071977FBD}" dt="2025-09-24T16:08:35.458" v="329" actId="20577"/>
          <ac:spMkLst>
            <pc:docMk/>
            <pc:sldMk cId="220412148" sldId="293"/>
            <ac:spMk id="9" creationId="{7EAE4CAC-14AC-AA30-030A-AC13FEA05267}"/>
          </ac:spMkLst>
        </pc:spChg>
        <pc:spChg chg="mod">
          <ac:chgData name="Cavalieri Mariarosa" userId="8bf79dcf-ea2d-4c06-ae31-712fc655d752" providerId="ADAL" clId="{880F2E07-B0B6-5F25-96F0-D05071977FBD}" dt="2025-09-24T15:49:39.497" v="202" actId="20577"/>
          <ac:spMkLst>
            <pc:docMk/>
            <pc:sldMk cId="220412148" sldId="293"/>
            <ac:spMk id="10" creationId="{EDC840EC-3BD6-F929-EE1F-CFB6527EEAC4}"/>
          </ac:spMkLst>
        </pc:spChg>
      </pc:sldChg>
      <pc:sldChg chg="modSp">
        <pc:chgData name="Cavalieri Mariarosa" userId="8bf79dcf-ea2d-4c06-ae31-712fc655d752" providerId="ADAL" clId="{880F2E07-B0B6-5F25-96F0-D05071977FBD}" dt="2025-09-28T09:15:08.125" v="399" actId="20577"/>
        <pc:sldMkLst>
          <pc:docMk/>
          <pc:sldMk cId="3002532121" sldId="294"/>
        </pc:sldMkLst>
        <pc:spChg chg="mod">
          <ac:chgData name="Cavalieri Mariarosa" userId="8bf79dcf-ea2d-4c06-ae31-712fc655d752" providerId="ADAL" clId="{880F2E07-B0B6-5F25-96F0-D05071977FBD}" dt="2025-09-24T15:49:45.431" v="203" actId="20577"/>
          <ac:spMkLst>
            <pc:docMk/>
            <pc:sldMk cId="3002532121" sldId="294"/>
            <ac:spMk id="6" creationId="{C3B7029D-1F0E-4DC8-E650-DA7518C3EA85}"/>
          </ac:spMkLst>
        </pc:spChg>
        <pc:spChg chg="mod">
          <ac:chgData name="Cavalieri Mariarosa" userId="8bf79dcf-ea2d-4c06-ae31-712fc655d752" providerId="ADAL" clId="{880F2E07-B0B6-5F25-96F0-D05071977FBD}" dt="2025-09-24T16:08:43.604" v="333" actId="20577"/>
          <ac:spMkLst>
            <pc:docMk/>
            <pc:sldMk cId="3002532121" sldId="294"/>
            <ac:spMk id="7" creationId="{3A5C6181-1910-C123-C22C-B9DCA637B34F}"/>
          </ac:spMkLst>
        </pc:spChg>
        <pc:spChg chg="mod">
          <ac:chgData name="Cavalieri Mariarosa" userId="8bf79dcf-ea2d-4c06-ae31-712fc655d752" providerId="ADAL" clId="{880F2E07-B0B6-5F25-96F0-D05071977FBD}" dt="2025-09-28T09:15:08.125" v="399" actId="20577"/>
          <ac:spMkLst>
            <pc:docMk/>
            <pc:sldMk cId="3002532121" sldId="294"/>
            <ac:spMk id="8" creationId="{6F8FD599-FA19-2466-BBBB-26AA5780444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FBD751-55AC-57B1-53A9-CFE3DA50074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AA7DE76F-F777-0552-486C-7C27B107A0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4FA7F993-2BC6-D012-3FCB-4479D66A6ABF}"/>
              </a:ext>
            </a:extLst>
          </p:cNvPr>
          <p:cNvSpPr>
            <a:spLocks noGrp="1"/>
          </p:cNvSpPr>
          <p:nvPr>
            <p:ph type="dt" sz="half" idx="10"/>
          </p:nvPr>
        </p:nvSpPr>
        <p:spPr/>
        <p:txBody>
          <a:bodyPr/>
          <a:lstStyle/>
          <a:p>
            <a:fld id="{270609D7-9E43-4197-A111-037858FE857C}" type="datetimeFigureOut">
              <a:rPr lang="es-ES" smtClean="0"/>
              <a:pPr/>
              <a:t>28/9/25</a:t>
            </a:fld>
            <a:endParaRPr lang="es-ES"/>
          </a:p>
        </p:txBody>
      </p:sp>
      <p:sp>
        <p:nvSpPr>
          <p:cNvPr id="5" name="Marcador de pie de página 4">
            <a:extLst>
              <a:ext uri="{FF2B5EF4-FFF2-40B4-BE49-F238E27FC236}">
                <a16:creationId xmlns:a16="http://schemas.microsoft.com/office/drawing/2014/main" id="{18F80F65-E43D-BD60-4C8D-5E26F2FEB76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E8F17927-7334-1C14-ADE9-0C773779E3FF}"/>
              </a:ext>
            </a:extLst>
          </p:cNvPr>
          <p:cNvSpPr>
            <a:spLocks noGrp="1"/>
          </p:cNvSpPr>
          <p:nvPr>
            <p:ph type="sldNum" sz="quarter" idx="12"/>
          </p:nvPr>
        </p:nvSpPr>
        <p:spPr/>
        <p:txBody>
          <a:bodyPr/>
          <a:lstStyle/>
          <a:p>
            <a:fld id="{3EE4A8F7-971F-4B25-8742-5E684D5B6501}" type="slidenum">
              <a:rPr lang="es-ES" smtClean="0"/>
              <a:pPr/>
              <a:t>‹N›</a:t>
            </a:fld>
            <a:endParaRPr lang="es-ES"/>
          </a:p>
        </p:txBody>
      </p:sp>
    </p:spTree>
    <p:extLst>
      <p:ext uri="{BB962C8B-B14F-4D97-AF65-F5344CB8AC3E}">
        <p14:creationId xmlns:p14="http://schemas.microsoft.com/office/powerpoint/2010/main" val="3057849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235F09-CAA2-D8D6-3935-B74CA2CF5960}"/>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3829848A-24C6-9CFA-8C03-4589B5AA6C9A}"/>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8A6F5DF-F397-2607-16CE-2E80558C09F8}"/>
              </a:ext>
            </a:extLst>
          </p:cNvPr>
          <p:cNvSpPr>
            <a:spLocks noGrp="1"/>
          </p:cNvSpPr>
          <p:nvPr>
            <p:ph type="dt" sz="half" idx="10"/>
          </p:nvPr>
        </p:nvSpPr>
        <p:spPr/>
        <p:txBody>
          <a:bodyPr/>
          <a:lstStyle/>
          <a:p>
            <a:fld id="{270609D7-9E43-4197-A111-037858FE857C}" type="datetimeFigureOut">
              <a:rPr lang="es-ES" smtClean="0"/>
              <a:pPr/>
              <a:t>28/9/25</a:t>
            </a:fld>
            <a:endParaRPr lang="es-ES"/>
          </a:p>
        </p:txBody>
      </p:sp>
      <p:sp>
        <p:nvSpPr>
          <p:cNvPr id="5" name="Marcador de pie de página 4">
            <a:extLst>
              <a:ext uri="{FF2B5EF4-FFF2-40B4-BE49-F238E27FC236}">
                <a16:creationId xmlns:a16="http://schemas.microsoft.com/office/drawing/2014/main" id="{9157AA4E-2711-37C8-B6E7-BB8070035EB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0EF426E-794B-2302-89B3-5ADA797F0621}"/>
              </a:ext>
            </a:extLst>
          </p:cNvPr>
          <p:cNvSpPr>
            <a:spLocks noGrp="1"/>
          </p:cNvSpPr>
          <p:nvPr>
            <p:ph type="sldNum" sz="quarter" idx="12"/>
          </p:nvPr>
        </p:nvSpPr>
        <p:spPr/>
        <p:txBody>
          <a:bodyPr/>
          <a:lstStyle/>
          <a:p>
            <a:fld id="{3EE4A8F7-971F-4B25-8742-5E684D5B6501}" type="slidenum">
              <a:rPr lang="es-ES" smtClean="0"/>
              <a:pPr/>
              <a:t>‹N›</a:t>
            </a:fld>
            <a:endParaRPr lang="es-ES"/>
          </a:p>
        </p:txBody>
      </p:sp>
    </p:spTree>
    <p:extLst>
      <p:ext uri="{BB962C8B-B14F-4D97-AF65-F5344CB8AC3E}">
        <p14:creationId xmlns:p14="http://schemas.microsoft.com/office/powerpoint/2010/main" val="18518704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0993AE8-5C5F-56E2-8112-758F6F11F5E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CBD2B06-2788-1929-40D5-7E45C5694F6E}"/>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781A083-0018-C874-0B21-D5D64D245FAE}"/>
              </a:ext>
            </a:extLst>
          </p:cNvPr>
          <p:cNvSpPr>
            <a:spLocks noGrp="1"/>
          </p:cNvSpPr>
          <p:nvPr>
            <p:ph type="dt" sz="half" idx="10"/>
          </p:nvPr>
        </p:nvSpPr>
        <p:spPr/>
        <p:txBody>
          <a:bodyPr/>
          <a:lstStyle/>
          <a:p>
            <a:fld id="{270609D7-9E43-4197-A111-037858FE857C}" type="datetimeFigureOut">
              <a:rPr lang="es-ES" smtClean="0"/>
              <a:pPr/>
              <a:t>28/9/25</a:t>
            </a:fld>
            <a:endParaRPr lang="es-ES"/>
          </a:p>
        </p:txBody>
      </p:sp>
      <p:sp>
        <p:nvSpPr>
          <p:cNvPr id="5" name="Marcador de pie de página 4">
            <a:extLst>
              <a:ext uri="{FF2B5EF4-FFF2-40B4-BE49-F238E27FC236}">
                <a16:creationId xmlns:a16="http://schemas.microsoft.com/office/drawing/2014/main" id="{266ED8E5-6AC4-CAD5-BB91-B1834D8B899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8D0EB44-F1D2-F10D-BE5F-9A4C2E05BF95}"/>
              </a:ext>
            </a:extLst>
          </p:cNvPr>
          <p:cNvSpPr>
            <a:spLocks noGrp="1"/>
          </p:cNvSpPr>
          <p:nvPr>
            <p:ph type="sldNum" sz="quarter" idx="12"/>
          </p:nvPr>
        </p:nvSpPr>
        <p:spPr/>
        <p:txBody>
          <a:bodyPr/>
          <a:lstStyle/>
          <a:p>
            <a:fld id="{3EE4A8F7-971F-4B25-8742-5E684D5B6501}" type="slidenum">
              <a:rPr lang="es-ES" smtClean="0"/>
              <a:pPr/>
              <a:t>‹N›</a:t>
            </a:fld>
            <a:endParaRPr lang="es-ES"/>
          </a:p>
        </p:txBody>
      </p:sp>
    </p:spTree>
    <p:extLst>
      <p:ext uri="{BB962C8B-B14F-4D97-AF65-F5344CB8AC3E}">
        <p14:creationId xmlns:p14="http://schemas.microsoft.com/office/powerpoint/2010/main" val="19693559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4C9A58-9CED-8AA6-AB03-EE153E0352E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68046B7-6DFB-B736-1624-FC295CA8538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5493106-6FF2-E46B-DBF4-C0EE3B79EDA9}"/>
              </a:ext>
            </a:extLst>
          </p:cNvPr>
          <p:cNvSpPr>
            <a:spLocks noGrp="1"/>
          </p:cNvSpPr>
          <p:nvPr>
            <p:ph type="dt" sz="half" idx="10"/>
          </p:nvPr>
        </p:nvSpPr>
        <p:spPr/>
        <p:txBody>
          <a:bodyPr/>
          <a:lstStyle/>
          <a:p>
            <a:fld id="{270609D7-9E43-4197-A111-037858FE857C}" type="datetimeFigureOut">
              <a:rPr lang="es-ES" smtClean="0"/>
              <a:pPr/>
              <a:t>28/9/25</a:t>
            </a:fld>
            <a:endParaRPr lang="es-ES"/>
          </a:p>
        </p:txBody>
      </p:sp>
      <p:sp>
        <p:nvSpPr>
          <p:cNvPr id="5" name="Marcador de pie de página 4">
            <a:extLst>
              <a:ext uri="{FF2B5EF4-FFF2-40B4-BE49-F238E27FC236}">
                <a16:creationId xmlns:a16="http://schemas.microsoft.com/office/drawing/2014/main" id="{2F103D53-A758-8A56-892F-E606DBA77CC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F048054-2C93-EDE3-A527-4B91916DE0B3}"/>
              </a:ext>
            </a:extLst>
          </p:cNvPr>
          <p:cNvSpPr>
            <a:spLocks noGrp="1"/>
          </p:cNvSpPr>
          <p:nvPr>
            <p:ph type="sldNum" sz="quarter" idx="12"/>
          </p:nvPr>
        </p:nvSpPr>
        <p:spPr/>
        <p:txBody>
          <a:bodyPr/>
          <a:lstStyle/>
          <a:p>
            <a:fld id="{3EE4A8F7-971F-4B25-8742-5E684D5B6501}" type="slidenum">
              <a:rPr lang="es-ES" smtClean="0"/>
              <a:pPr/>
              <a:t>‹N›</a:t>
            </a:fld>
            <a:endParaRPr lang="es-ES"/>
          </a:p>
        </p:txBody>
      </p:sp>
    </p:spTree>
    <p:extLst>
      <p:ext uri="{BB962C8B-B14F-4D97-AF65-F5344CB8AC3E}">
        <p14:creationId xmlns:p14="http://schemas.microsoft.com/office/powerpoint/2010/main" val="2383697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57DFD7-C226-C05F-D8A5-D601F4BAB4AB}"/>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88A05142-176E-411F-CC50-E63A5F88D1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DD04CD4-EB4E-8D68-DE6E-8D89492EFD4E}"/>
              </a:ext>
            </a:extLst>
          </p:cNvPr>
          <p:cNvSpPr>
            <a:spLocks noGrp="1"/>
          </p:cNvSpPr>
          <p:nvPr>
            <p:ph type="dt" sz="half" idx="10"/>
          </p:nvPr>
        </p:nvSpPr>
        <p:spPr/>
        <p:txBody>
          <a:bodyPr/>
          <a:lstStyle/>
          <a:p>
            <a:fld id="{270609D7-9E43-4197-A111-037858FE857C}" type="datetimeFigureOut">
              <a:rPr lang="es-ES" smtClean="0"/>
              <a:pPr/>
              <a:t>28/9/25</a:t>
            </a:fld>
            <a:endParaRPr lang="es-ES"/>
          </a:p>
        </p:txBody>
      </p:sp>
      <p:sp>
        <p:nvSpPr>
          <p:cNvPr id="5" name="Marcador de pie de página 4">
            <a:extLst>
              <a:ext uri="{FF2B5EF4-FFF2-40B4-BE49-F238E27FC236}">
                <a16:creationId xmlns:a16="http://schemas.microsoft.com/office/drawing/2014/main" id="{0EB31746-0611-FF97-0CE6-684A314A7C2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373C96C-568F-D571-AAE8-F9548F6D1D3B}"/>
              </a:ext>
            </a:extLst>
          </p:cNvPr>
          <p:cNvSpPr>
            <a:spLocks noGrp="1"/>
          </p:cNvSpPr>
          <p:nvPr>
            <p:ph type="sldNum" sz="quarter" idx="12"/>
          </p:nvPr>
        </p:nvSpPr>
        <p:spPr/>
        <p:txBody>
          <a:bodyPr/>
          <a:lstStyle/>
          <a:p>
            <a:fld id="{3EE4A8F7-971F-4B25-8742-5E684D5B6501}" type="slidenum">
              <a:rPr lang="es-ES" smtClean="0"/>
              <a:pPr/>
              <a:t>‹N›</a:t>
            </a:fld>
            <a:endParaRPr lang="es-ES"/>
          </a:p>
        </p:txBody>
      </p:sp>
    </p:spTree>
    <p:extLst>
      <p:ext uri="{BB962C8B-B14F-4D97-AF65-F5344CB8AC3E}">
        <p14:creationId xmlns:p14="http://schemas.microsoft.com/office/powerpoint/2010/main" val="21871905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BBF8AF-F21C-DE5A-2A78-A8DBDBF76AF5}"/>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FDFB12F-C57C-E0AF-00B3-ADE8A53AAC6A}"/>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1D437928-29C4-40CE-0F03-C19E2A739356}"/>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C47CCE63-7071-71CF-D032-BE6C18456897}"/>
              </a:ext>
            </a:extLst>
          </p:cNvPr>
          <p:cNvSpPr>
            <a:spLocks noGrp="1"/>
          </p:cNvSpPr>
          <p:nvPr>
            <p:ph type="dt" sz="half" idx="10"/>
          </p:nvPr>
        </p:nvSpPr>
        <p:spPr/>
        <p:txBody>
          <a:bodyPr/>
          <a:lstStyle/>
          <a:p>
            <a:fld id="{270609D7-9E43-4197-A111-037858FE857C}" type="datetimeFigureOut">
              <a:rPr lang="es-ES" smtClean="0"/>
              <a:pPr/>
              <a:t>28/9/25</a:t>
            </a:fld>
            <a:endParaRPr lang="es-ES"/>
          </a:p>
        </p:txBody>
      </p:sp>
      <p:sp>
        <p:nvSpPr>
          <p:cNvPr id="6" name="Marcador de pie de página 5">
            <a:extLst>
              <a:ext uri="{FF2B5EF4-FFF2-40B4-BE49-F238E27FC236}">
                <a16:creationId xmlns:a16="http://schemas.microsoft.com/office/drawing/2014/main" id="{B6C2A181-4289-A74A-B56D-6F58A0834098}"/>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74754959-C98B-7CDC-6E21-50EB46AA9489}"/>
              </a:ext>
            </a:extLst>
          </p:cNvPr>
          <p:cNvSpPr>
            <a:spLocks noGrp="1"/>
          </p:cNvSpPr>
          <p:nvPr>
            <p:ph type="sldNum" sz="quarter" idx="12"/>
          </p:nvPr>
        </p:nvSpPr>
        <p:spPr/>
        <p:txBody>
          <a:bodyPr/>
          <a:lstStyle/>
          <a:p>
            <a:fld id="{3EE4A8F7-971F-4B25-8742-5E684D5B6501}" type="slidenum">
              <a:rPr lang="es-ES" smtClean="0"/>
              <a:pPr/>
              <a:t>‹N›</a:t>
            </a:fld>
            <a:endParaRPr lang="es-ES"/>
          </a:p>
        </p:txBody>
      </p:sp>
    </p:spTree>
    <p:extLst>
      <p:ext uri="{BB962C8B-B14F-4D97-AF65-F5344CB8AC3E}">
        <p14:creationId xmlns:p14="http://schemas.microsoft.com/office/powerpoint/2010/main" val="31784489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84152D-0CB5-E563-17C5-68ABAD9E58C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E20DE0-E335-471E-CCB2-C767980A47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4605C5BE-88B9-7FFA-8690-76930CB5F80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B708A34-BDE6-7D1C-B0D4-46B29613445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C0E0DF43-AD6C-8FD8-16FB-8CC611DA637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A5C6E003-A5B7-2A9F-4902-A0DEA6EB0581}"/>
              </a:ext>
            </a:extLst>
          </p:cNvPr>
          <p:cNvSpPr>
            <a:spLocks noGrp="1"/>
          </p:cNvSpPr>
          <p:nvPr>
            <p:ph type="dt" sz="half" idx="10"/>
          </p:nvPr>
        </p:nvSpPr>
        <p:spPr/>
        <p:txBody>
          <a:bodyPr/>
          <a:lstStyle/>
          <a:p>
            <a:fld id="{270609D7-9E43-4197-A111-037858FE857C}" type="datetimeFigureOut">
              <a:rPr lang="es-ES" smtClean="0"/>
              <a:pPr/>
              <a:t>28/9/25</a:t>
            </a:fld>
            <a:endParaRPr lang="es-ES"/>
          </a:p>
        </p:txBody>
      </p:sp>
      <p:sp>
        <p:nvSpPr>
          <p:cNvPr id="8" name="Marcador de pie de página 7">
            <a:extLst>
              <a:ext uri="{FF2B5EF4-FFF2-40B4-BE49-F238E27FC236}">
                <a16:creationId xmlns:a16="http://schemas.microsoft.com/office/drawing/2014/main" id="{885ADB94-C4A5-FBD2-81FD-D6032667881F}"/>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4644880D-71F6-969D-6BC0-3F4E24776477}"/>
              </a:ext>
            </a:extLst>
          </p:cNvPr>
          <p:cNvSpPr>
            <a:spLocks noGrp="1"/>
          </p:cNvSpPr>
          <p:nvPr>
            <p:ph type="sldNum" sz="quarter" idx="12"/>
          </p:nvPr>
        </p:nvSpPr>
        <p:spPr/>
        <p:txBody>
          <a:bodyPr/>
          <a:lstStyle/>
          <a:p>
            <a:fld id="{3EE4A8F7-971F-4B25-8742-5E684D5B6501}" type="slidenum">
              <a:rPr lang="es-ES" smtClean="0"/>
              <a:pPr/>
              <a:t>‹N›</a:t>
            </a:fld>
            <a:endParaRPr lang="es-ES"/>
          </a:p>
        </p:txBody>
      </p:sp>
    </p:spTree>
    <p:extLst>
      <p:ext uri="{BB962C8B-B14F-4D97-AF65-F5344CB8AC3E}">
        <p14:creationId xmlns:p14="http://schemas.microsoft.com/office/powerpoint/2010/main" val="25679186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F07949-6063-7462-52F4-3A4745A628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72BB2D86-9642-211D-5411-6CE9F410F0F0}"/>
              </a:ext>
            </a:extLst>
          </p:cNvPr>
          <p:cNvSpPr>
            <a:spLocks noGrp="1"/>
          </p:cNvSpPr>
          <p:nvPr>
            <p:ph type="dt" sz="half" idx="10"/>
          </p:nvPr>
        </p:nvSpPr>
        <p:spPr/>
        <p:txBody>
          <a:bodyPr/>
          <a:lstStyle/>
          <a:p>
            <a:fld id="{270609D7-9E43-4197-A111-037858FE857C}" type="datetimeFigureOut">
              <a:rPr lang="es-ES" smtClean="0"/>
              <a:pPr/>
              <a:t>28/9/25</a:t>
            </a:fld>
            <a:endParaRPr lang="es-ES"/>
          </a:p>
        </p:txBody>
      </p:sp>
      <p:sp>
        <p:nvSpPr>
          <p:cNvPr id="4" name="Marcador de pie de página 3">
            <a:extLst>
              <a:ext uri="{FF2B5EF4-FFF2-40B4-BE49-F238E27FC236}">
                <a16:creationId xmlns:a16="http://schemas.microsoft.com/office/drawing/2014/main" id="{2460CA98-FB21-C3F9-9588-6A7D232E06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395173A1-6F9E-03E4-B4FB-B75B4070EDDF}"/>
              </a:ext>
            </a:extLst>
          </p:cNvPr>
          <p:cNvSpPr>
            <a:spLocks noGrp="1"/>
          </p:cNvSpPr>
          <p:nvPr>
            <p:ph type="sldNum" sz="quarter" idx="12"/>
          </p:nvPr>
        </p:nvSpPr>
        <p:spPr/>
        <p:txBody>
          <a:bodyPr/>
          <a:lstStyle/>
          <a:p>
            <a:fld id="{3EE4A8F7-971F-4B25-8742-5E684D5B6501}" type="slidenum">
              <a:rPr lang="es-ES" smtClean="0"/>
              <a:pPr/>
              <a:t>‹N›</a:t>
            </a:fld>
            <a:endParaRPr lang="es-ES"/>
          </a:p>
        </p:txBody>
      </p:sp>
    </p:spTree>
    <p:extLst>
      <p:ext uri="{BB962C8B-B14F-4D97-AF65-F5344CB8AC3E}">
        <p14:creationId xmlns:p14="http://schemas.microsoft.com/office/powerpoint/2010/main" val="14220443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35175E2-9BD9-3CB9-B623-278ADF77A1B3}"/>
              </a:ext>
            </a:extLst>
          </p:cNvPr>
          <p:cNvSpPr>
            <a:spLocks noGrp="1"/>
          </p:cNvSpPr>
          <p:nvPr>
            <p:ph type="dt" sz="half" idx="10"/>
          </p:nvPr>
        </p:nvSpPr>
        <p:spPr/>
        <p:txBody>
          <a:bodyPr/>
          <a:lstStyle/>
          <a:p>
            <a:fld id="{270609D7-9E43-4197-A111-037858FE857C}" type="datetimeFigureOut">
              <a:rPr lang="es-ES" smtClean="0"/>
              <a:pPr/>
              <a:t>28/9/25</a:t>
            </a:fld>
            <a:endParaRPr lang="es-ES"/>
          </a:p>
        </p:txBody>
      </p:sp>
      <p:sp>
        <p:nvSpPr>
          <p:cNvPr id="3" name="Marcador de pie de página 2">
            <a:extLst>
              <a:ext uri="{FF2B5EF4-FFF2-40B4-BE49-F238E27FC236}">
                <a16:creationId xmlns:a16="http://schemas.microsoft.com/office/drawing/2014/main" id="{C8622FEB-AC06-DAF5-25BA-A3A0204BCEC7}"/>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C7360B34-ED20-C921-55C4-8121B347720A}"/>
              </a:ext>
            </a:extLst>
          </p:cNvPr>
          <p:cNvSpPr>
            <a:spLocks noGrp="1"/>
          </p:cNvSpPr>
          <p:nvPr>
            <p:ph type="sldNum" sz="quarter" idx="12"/>
          </p:nvPr>
        </p:nvSpPr>
        <p:spPr/>
        <p:txBody>
          <a:bodyPr/>
          <a:lstStyle/>
          <a:p>
            <a:fld id="{3EE4A8F7-971F-4B25-8742-5E684D5B6501}" type="slidenum">
              <a:rPr lang="es-ES" smtClean="0"/>
              <a:pPr/>
              <a:t>‹N›</a:t>
            </a:fld>
            <a:endParaRPr lang="es-ES"/>
          </a:p>
        </p:txBody>
      </p:sp>
    </p:spTree>
    <p:extLst>
      <p:ext uri="{BB962C8B-B14F-4D97-AF65-F5344CB8AC3E}">
        <p14:creationId xmlns:p14="http://schemas.microsoft.com/office/powerpoint/2010/main" val="40594374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84307B-C368-5332-8979-CFAA1533926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5016780-1609-5F93-B954-CA2EB500E1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0E8FBB36-2B59-FA84-45E5-764C4D77B4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9FA97ECC-F275-36DB-1EF7-AEA430879CB3}"/>
              </a:ext>
            </a:extLst>
          </p:cNvPr>
          <p:cNvSpPr>
            <a:spLocks noGrp="1"/>
          </p:cNvSpPr>
          <p:nvPr>
            <p:ph type="dt" sz="half" idx="10"/>
          </p:nvPr>
        </p:nvSpPr>
        <p:spPr/>
        <p:txBody>
          <a:bodyPr/>
          <a:lstStyle/>
          <a:p>
            <a:fld id="{270609D7-9E43-4197-A111-037858FE857C}" type="datetimeFigureOut">
              <a:rPr lang="es-ES" smtClean="0"/>
              <a:pPr/>
              <a:t>28/9/25</a:t>
            </a:fld>
            <a:endParaRPr lang="es-ES"/>
          </a:p>
        </p:txBody>
      </p:sp>
      <p:sp>
        <p:nvSpPr>
          <p:cNvPr id="6" name="Marcador de pie de página 5">
            <a:extLst>
              <a:ext uri="{FF2B5EF4-FFF2-40B4-BE49-F238E27FC236}">
                <a16:creationId xmlns:a16="http://schemas.microsoft.com/office/drawing/2014/main" id="{560DE1B3-EDD3-74FF-D8F2-586E56C861E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32161D64-A2AC-F193-0C4E-8D761D7FBE46}"/>
              </a:ext>
            </a:extLst>
          </p:cNvPr>
          <p:cNvSpPr>
            <a:spLocks noGrp="1"/>
          </p:cNvSpPr>
          <p:nvPr>
            <p:ph type="sldNum" sz="quarter" idx="12"/>
          </p:nvPr>
        </p:nvSpPr>
        <p:spPr/>
        <p:txBody>
          <a:bodyPr/>
          <a:lstStyle/>
          <a:p>
            <a:fld id="{3EE4A8F7-971F-4B25-8742-5E684D5B6501}" type="slidenum">
              <a:rPr lang="es-ES" smtClean="0"/>
              <a:pPr/>
              <a:t>‹N›</a:t>
            </a:fld>
            <a:endParaRPr lang="es-ES"/>
          </a:p>
        </p:txBody>
      </p:sp>
    </p:spTree>
    <p:extLst>
      <p:ext uri="{BB962C8B-B14F-4D97-AF65-F5344CB8AC3E}">
        <p14:creationId xmlns:p14="http://schemas.microsoft.com/office/powerpoint/2010/main" val="18781081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033BD7-6049-CC0F-470B-8BF7010D3CC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5A253421-5FBF-97AF-3F5B-AFF070E5DC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8FBDC7D6-3AAC-30DA-C5E0-125B1D7EEB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415A829-0B26-7C4A-17C6-09B4417E0DDF}"/>
              </a:ext>
            </a:extLst>
          </p:cNvPr>
          <p:cNvSpPr>
            <a:spLocks noGrp="1"/>
          </p:cNvSpPr>
          <p:nvPr>
            <p:ph type="dt" sz="half" idx="10"/>
          </p:nvPr>
        </p:nvSpPr>
        <p:spPr/>
        <p:txBody>
          <a:bodyPr/>
          <a:lstStyle/>
          <a:p>
            <a:fld id="{270609D7-9E43-4197-A111-037858FE857C}" type="datetimeFigureOut">
              <a:rPr lang="es-ES" smtClean="0"/>
              <a:pPr/>
              <a:t>28/9/25</a:t>
            </a:fld>
            <a:endParaRPr lang="es-ES"/>
          </a:p>
        </p:txBody>
      </p:sp>
      <p:sp>
        <p:nvSpPr>
          <p:cNvPr id="6" name="Marcador de pie de página 5">
            <a:extLst>
              <a:ext uri="{FF2B5EF4-FFF2-40B4-BE49-F238E27FC236}">
                <a16:creationId xmlns:a16="http://schemas.microsoft.com/office/drawing/2014/main" id="{9A03CD64-B06F-B845-4142-2BBE352ED9F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4A3D17D8-A56E-CD8E-43EB-4C54909D6382}"/>
              </a:ext>
            </a:extLst>
          </p:cNvPr>
          <p:cNvSpPr>
            <a:spLocks noGrp="1"/>
          </p:cNvSpPr>
          <p:nvPr>
            <p:ph type="sldNum" sz="quarter" idx="12"/>
          </p:nvPr>
        </p:nvSpPr>
        <p:spPr/>
        <p:txBody>
          <a:bodyPr/>
          <a:lstStyle/>
          <a:p>
            <a:fld id="{3EE4A8F7-971F-4B25-8742-5E684D5B6501}" type="slidenum">
              <a:rPr lang="es-ES" smtClean="0"/>
              <a:pPr/>
              <a:t>‹N›</a:t>
            </a:fld>
            <a:endParaRPr lang="es-ES"/>
          </a:p>
        </p:txBody>
      </p:sp>
    </p:spTree>
    <p:extLst>
      <p:ext uri="{BB962C8B-B14F-4D97-AF65-F5344CB8AC3E}">
        <p14:creationId xmlns:p14="http://schemas.microsoft.com/office/powerpoint/2010/main" val="39128351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FCE6147-2708-974B-EEBF-B2675F9EC3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055AEE9-5240-A5B8-8B63-E569508DB1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29A8263-D1BD-8287-0A89-2315025AE1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0609D7-9E43-4197-A111-037858FE857C}" type="datetimeFigureOut">
              <a:rPr lang="es-ES" smtClean="0"/>
              <a:pPr/>
              <a:t>28/9/25</a:t>
            </a:fld>
            <a:endParaRPr lang="es-ES"/>
          </a:p>
        </p:txBody>
      </p:sp>
      <p:sp>
        <p:nvSpPr>
          <p:cNvPr id="5" name="Marcador de pie de página 4">
            <a:extLst>
              <a:ext uri="{FF2B5EF4-FFF2-40B4-BE49-F238E27FC236}">
                <a16:creationId xmlns:a16="http://schemas.microsoft.com/office/drawing/2014/main" id="{9E2FE5BB-2E0A-D2B0-048D-A57F185F46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84319C97-423B-6CD0-E9A0-A3CCDA9951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E4A8F7-971F-4B25-8742-5E684D5B6501}" type="slidenum">
              <a:rPr lang="es-ES" smtClean="0"/>
              <a:pPr/>
              <a:t>‹N›</a:t>
            </a:fld>
            <a:endParaRPr lang="es-ES"/>
          </a:p>
        </p:txBody>
      </p:sp>
    </p:spTree>
    <p:extLst>
      <p:ext uri="{BB962C8B-B14F-4D97-AF65-F5344CB8AC3E}">
        <p14:creationId xmlns:p14="http://schemas.microsoft.com/office/powerpoint/2010/main" val="22656365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1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 Id="rId4" Type="http://schemas.openxmlformats.org/officeDocument/2006/relationships/image" Target="../media/image46.jpeg"/></Relationships>
</file>

<file path=ppt/slides/_rels/slide1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1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4D3D850-2041-4B7C-AED9-54DA385B1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C:\DATOS PC CLAUDIO\IGLESIA\Escuela Sabatica - ppt lecciones\2025\4 TRIMESTRE\leccion 1\Immagine5.jpg"/>
          <p:cNvPicPr>
            <a:picLocks noChangeAspect="1" noChangeArrowheads="1"/>
          </p:cNvPicPr>
          <p:nvPr/>
        </p:nvPicPr>
        <p:blipFill>
          <a:blip r:embed="rId2" cstate="email"/>
          <a:srcRect/>
          <a:stretch>
            <a:fillRect/>
          </a:stretch>
        </p:blipFill>
        <p:spPr bwMode="auto">
          <a:xfrm>
            <a:off x="0" y="-12701"/>
            <a:ext cx="12192000" cy="6870701"/>
          </a:xfrm>
          <a:prstGeom prst="rect">
            <a:avLst/>
          </a:prstGeom>
          <a:noFill/>
        </p:spPr>
      </p:pic>
      <p:sp>
        <p:nvSpPr>
          <p:cNvPr id="15" name="Rectangle 14">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DCB65122-824A-952C-B4D7-9D1441E8814B}"/>
              </a:ext>
            </a:extLst>
          </p:cNvPr>
          <p:cNvSpPr txBox="1"/>
          <p:nvPr/>
        </p:nvSpPr>
        <p:spPr>
          <a:xfrm>
            <a:off x="3938891" y="2685354"/>
            <a:ext cx="4276117" cy="1345720"/>
          </a:xfrm>
          <a:prstGeom prst="rect">
            <a:avLst/>
          </a:prstGeom>
          <a:noFill/>
        </p:spPr>
        <p:txBody>
          <a:bodyPr vert="horz" lIns="91440" tIns="45720" rIns="91440" bIns="45720" rtlCol="0" anchor="ctr">
            <a:normAutofit/>
          </a:bodyPr>
          <a:lstStyle/>
          <a:p>
            <a:pPr algn="ctr">
              <a:lnSpc>
                <a:spcPct val="90000"/>
              </a:lnSpc>
              <a:spcBef>
                <a:spcPct val="0"/>
              </a:spcBef>
              <a:spcAft>
                <a:spcPts val="600"/>
              </a:spcAft>
            </a:pPr>
            <a:r>
              <a:rPr lang="en-US" sz="5000" b="1" kern="1200" spc="50" dirty="0" err="1">
                <a:ln w="9525" cmpd="sng">
                  <a:solidFill>
                    <a:schemeClr val="accent2">
                      <a:lumMod val="50000"/>
                    </a:schemeClr>
                  </a:solidFill>
                  <a:prstDash val="solid"/>
                </a:ln>
                <a:solidFill>
                  <a:srgbClr val="70AD47">
                    <a:tint val="1000"/>
                  </a:srgbClr>
                </a:solidFill>
                <a:effectLst>
                  <a:glow rad="38100">
                    <a:schemeClr val="accent2">
                      <a:lumMod val="75000"/>
                      <a:alpha val="75000"/>
                    </a:schemeClr>
                  </a:glow>
                </a:effectLst>
                <a:latin typeface="Cardinal Alternate" panose="02000505020000020003" pitchFamily="2" charset="0"/>
                <a:ea typeface="+mj-ea"/>
                <a:cs typeface="+mj-cs"/>
              </a:rPr>
              <a:t>Mosè</a:t>
            </a:r>
            <a:r>
              <a:rPr lang="en-US" sz="5000" b="1" kern="1200" spc="50" dirty="0">
                <a:ln w="9525" cmpd="sng">
                  <a:solidFill>
                    <a:schemeClr val="accent2">
                      <a:lumMod val="50000"/>
                    </a:schemeClr>
                  </a:solidFill>
                  <a:prstDash val="solid"/>
                </a:ln>
                <a:solidFill>
                  <a:srgbClr val="70AD47">
                    <a:tint val="1000"/>
                  </a:srgbClr>
                </a:solidFill>
                <a:effectLst>
                  <a:glow rad="38100">
                    <a:schemeClr val="accent2">
                      <a:lumMod val="75000"/>
                      <a:alpha val="75000"/>
                    </a:schemeClr>
                  </a:glow>
                </a:effectLst>
                <a:latin typeface="Cardinal Alternate" panose="02000505020000020003" pitchFamily="2" charset="0"/>
                <a:ea typeface="+mj-ea"/>
                <a:cs typeface="+mj-cs"/>
              </a:rPr>
              <a:t> e </a:t>
            </a:r>
            <a:r>
              <a:rPr lang="en-US" sz="5000" b="1" kern="1200" spc="50" dirty="0" err="1">
                <a:ln w="9525" cmpd="sng">
                  <a:solidFill>
                    <a:schemeClr val="accent2">
                      <a:lumMod val="50000"/>
                    </a:schemeClr>
                  </a:solidFill>
                  <a:prstDash val="solid"/>
                </a:ln>
                <a:solidFill>
                  <a:srgbClr val="70AD47">
                    <a:tint val="1000"/>
                  </a:srgbClr>
                </a:solidFill>
                <a:effectLst>
                  <a:glow rad="38100">
                    <a:schemeClr val="accent2">
                      <a:lumMod val="75000"/>
                      <a:alpha val="75000"/>
                    </a:schemeClr>
                  </a:glow>
                </a:effectLst>
                <a:latin typeface="Cardinal Alternate" panose="02000505020000020003" pitchFamily="2" charset="0"/>
                <a:ea typeface="+mj-ea"/>
                <a:cs typeface="+mj-cs"/>
              </a:rPr>
              <a:t>Giosuè</a:t>
            </a:r>
            <a:endParaRPr lang="en-US" sz="5000" b="1" kern="1200" spc="50" dirty="0">
              <a:ln w="9525" cmpd="sng">
                <a:solidFill>
                  <a:schemeClr val="accent2">
                    <a:lumMod val="50000"/>
                  </a:schemeClr>
                </a:solidFill>
                <a:prstDash val="solid"/>
              </a:ln>
              <a:solidFill>
                <a:srgbClr val="70AD47">
                  <a:tint val="1000"/>
                </a:srgbClr>
              </a:solidFill>
              <a:effectLst>
                <a:glow rad="38100">
                  <a:schemeClr val="accent2">
                    <a:lumMod val="75000"/>
                    <a:alpha val="75000"/>
                  </a:schemeClr>
                </a:glow>
              </a:effectLst>
              <a:latin typeface="Cardinal Alternate" panose="02000505020000020003" pitchFamily="2" charset="0"/>
              <a:ea typeface="+mj-ea"/>
              <a:cs typeface="+mj-cs"/>
            </a:endParaRPr>
          </a:p>
        </p:txBody>
      </p:sp>
      <p:sp>
        <p:nvSpPr>
          <p:cNvPr id="17" name="Frame 16">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1131157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ATOS PC CLAUDIO\IGLESIA\Escuela Sabatica - ppt lecciones\2025\4 TRIMESTRE\leccion 1\Immagine7.jpg"/>
          <p:cNvPicPr>
            <a:picLocks noChangeAspect="1" noChangeArrowheads="1"/>
          </p:cNvPicPr>
          <p:nvPr/>
        </p:nvPicPr>
        <p:blipFill>
          <a:blip r:embed="rId2" cstate="email"/>
          <a:srcRect/>
          <a:stretch>
            <a:fillRect/>
          </a:stretch>
        </p:blipFill>
        <p:spPr bwMode="auto">
          <a:xfrm>
            <a:off x="-1" y="0"/>
            <a:ext cx="12192001" cy="6858000"/>
          </a:xfrm>
          <a:prstGeom prst="rect">
            <a:avLst/>
          </a:prstGeom>
          <a:noFill/>
        </p:spPr>
      </p:pic>
      <p:sp>
        <p:nvSpPr>
          <p:cNvPr id="2" name="CuadroTexto 1">
            <a:extLst>
              <a:ext uri="{FF2B5EF4-FFF2-40B4-BE49-F238E27FC236}">
                <a16:creationId xmlns:a16="http://schemas.microsoft.com/office/drawing/2014/main" id="{44F9F8A7-1A04-D511-FDE6-B02CF911E38F}"/>
              </a:ext>
            </a:extLst>
          </p:cNvPr>
          <p:cNvSpPr txBox="1"/>
          <p:nvPr/>
        </p:nvSpPr>
        <p:spPr>
          <a:xfrm>
            <a:off x="5259738" y="115554"/>
            <a:ext cx="1961862" cy="2831544"/>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2400" b="1" dirty="0">
                <a:solidFill>
                  <a:schemeClr val="tx1"/>
                </a:solidFill>
              </a:rPr>
              <a:t>Dio </a:t>
            </a:r>
            <a:r>
              <a:rPr lang="es-ES" sz="2400" b="1" dirty="0" err="1">
                <a:solidFill>
                  <a:schemeClr val="tx1"/>
                </a:solidFill>
              </a:rPr>
              <a:t>delle</a:t>
            </a:r>
            <a:r>
              <a:rPr lang="es-ES" sz="2400" b="1" dirty="0">
                <a:solidFill>
                  <a:schemeClr val="tx1"/>
                </a:solidFill>
              </a:rPr>
              <a:t> </a:t>
            </a:r>
            <a:r>
              <a:rPr lang="es-ES" sz="2400" b="1" dirty="0" err="1">
                <a:solidFill>
                  <a:schemeClr val="tx1"/>
                </a:solidFill>
              </a:rPr>
              <a:t>meraviglie</a:t>
            </a:r>
            <a:endParaRPr lang="es-ES" sz="2400" b="1" dirty="0">
              <a:solidFill>
                <a:schemeClr val="tx1"/>
              </a:solidFill>
            </a:endParaRPr>
          </a:p>
          <a:p>
            <a:pPr algn="ctr"/>
            <a:r>
              <a:rPr lang="it-IT" sz="2200" b="1" dirty="0">
                <a:solidFill>
                  <a:schemeClr val="accent5">
                    <a:lumMod val="50000"/>
                  </a:schemeClr>
                </a:solidFill>
              </a:rPr>
              <a:t>«A lui, che fa cose grandi, imperscrutabili meraviglie innumerevoli</a:t>
            </a:r>
            <a:r>
              <a:rPr lang="it-IT" sz="2400" b="1" dirty="0"/>
              <a:t>»</a:t>
            </a:r>
            <a:r>
              <a:rPr lang="es-ES" sz="2200" b="1" dirty="0">
                <a:solidFill>
                  <a:schemeClr val="accent5">
                    <a:lumMod val="50000"/>
                  </a:schemeClr>
                </a:solidFill>
              </a:rPr>
              <a:t> </a:t>
            </a:r>
          </a:p>
          <a:p>
            <a:pPr algn="ctr"/>
            <a:r>
              <a:rPr lang="es-ES" b="1" dirty="0">
                <a:solidFill>
                  <a:schemeClr val="accent5">
                    <a:lumMod val="50000"/>
                  </a:schemeClr>
                </a:solidFill>
              </a:rPr>
              <a:t>(Giobbe 5:9).</a:t>
            </a:r>
          </a:p>
        </p:txBody>
      </p:sp>
      <p:pic>
        <p:nvPicPr>
          <p:cNvPr id="1026" name="Picture 2">
            <a:extLst>
              <a:ext uri="{FF2B5EF4-FFF2-40B4-BE49-F238E27FC236}">
                <a16:creationId xmlns:a16="http://schemas.microsoft.com/office/drawing/2014/main" id="{AD72DB02-7C11-F8BF-B7CC-BBAE02524CB8}"/>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39263" y="3838576"/>
            <a:ext cx="5257797" cy="2955179"/>
          </a:xfrm>
          <a:prstGeom prst="snip2DiagRect">
            <a:avLst>
              <a:gd name="adj1" fmla="val 12051"/>
              <a:gd name="adj2" fmla="val 0"/>
            </a:avLst>
          </a:prstGeom>
          <a:solidFill>
            <a:srgbClr val="FFFFFF">
              <a:shade val="85000"/>
            </a:srgbClr>
          </a:solidFill>
          <a:ln w="28575" cap="sq">
            <a:solidFill>
              <a:srgbClr val="FFD57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Imagen 9" descr="Un grupo de personas junto a un caballo&#10;&#10;Descripción generada automáticamente con confianza media">
            <a:extLst>
              <a:ext uri="{FF2B5EF4-FFF2-40B4-BE49-F238E27FC236}">
                <a16:creationId xmlns:a16="http://schemas.microsoft.com/office/drawing/2014/main" id="{BF2C1A75-3FF3-C3E6-A20A-9D23615A4645}"/>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29932" y="65316"/>
            <a:ext cx="5257797" cy="2340482"/>
          </a:xfrm>
          <a:prstGeom prst="snip2DiagRect">
            <a:avLst/>
          </a:prstGeom>
          <a:solidFill>
            <a:srgbClr val="FFFFFF">
              <a:shade val="85000"/>
            </a:srgbClr>
          </a:solidFill>
          <a:ln w="28575" cap="sq">
            <a:solidFill>
              <a:srgbClr val="FFD57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1" name="CuadroTexto 10">
            <a:extLst>
              <a:ext uri="{FF2B5EF4-FFF2-40B4-BE49-F238E27FC236}">
                <a16:creationId xmlns:a16="http://schemas.microsoft.com/office/drawing/2014/main" id="{36B337DA-E040-FBD3-0BC0-89B84FB39CD4}"/>
              </a:ext>
            </a:extLst>
          </p:cNvPr>
          <p:cNvSpPr txBox="1">
            <a:spLocks/>
          </p:cNvSpPr>
          <p:nvPr/>
        </p:nvSpPr>
        <p:spPr>
          <a:xfrm>
            <a:off x="1939" y="2522265"/>
            <a:ext cx="5257799" cy="1190514"/>
          </a:xfrm>
          <a:prstGeom prst="rect">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bIns="36000">
            <a:spAutoFit/>
          </a:bodyPr>
          <a:lstStyle>
            <a:defPPr>
              <a:defRPr lang="es-ES"/>
            </a:defPPr>
            <a:lvl1pPr algn="ctr">
              <a:defRPr b="1"/>
            </a:lvl1pPr>
          </a:lstStyle>
          <a:p>
            <a:r>
              <a:rPr lang="it-IT" dirty="0"/>
              <a:t>«E Mosè disse al popolo: </a:t>
            </a:r>
            <a:r>
              <a:rPr lang="es-ES" dirty="0"/>
              <a:t>“</a:t>
            </a:r>
            <a:r>
              <a:rPr lang="it-IT" dirty="0"/>
              <a:t>Non abbiate paura, state fermi e vedrete la salvezza che il SIGNORE compirà oggi per voi; infatti gli Egiziani che avete visti quest'oggi, non li rivedrete mai più</a:t>
            </a:r>
            <a:r>
              <a:rPr lang="es-ES" dirty="0"/>
              <a:t>”</a:t>
            </a:r>
            <a:r>
              <a:rPr lang="it-IT" dirty="0"/>
              <a:t>»</a:t>
            </a:r>
            <a:r>
              <a:rPr lang="es-ES" dirty="0"/>
              <a:t> (</a:t>
            </a:r>
            <a:r>
              <a:rPr lang="es-ES" dirty="0" err="1"/>
              <a:t>Esodo</a:t>
            </a:r>
            <a:r>
              <a:rPr lang="es-ES" dirty="0"/>
              <a:t> 14:13).</a:t>
            </a:r>
          </a:p>
        </p:txBody>
      </p:sp>
      <p:pic>
        <p:nvPicPr>
          <p:cNvPr id="14" name="Imagen 13" descr="Un grupo de personas disfrazadas&#10;&#10;Descripción generada automáticamente con confianza baja">
            <a:extLst>
              <a:ext uri="{FF2B5EF4-FFF2-40B4-BE49-F238E27FC236}">
                <a16:creationId xmlns:a16="http://schemas.microsoft.com/office/drawing/2014/main" id="{D190E851-7AFB-1F3D-9F57-5C5317E5688A}"/>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249591" y="141027"/>
            <a:ext cx="4914122" cy="6624735"/>
          </a:xfrm>
          <a:prstGeom prst="snip2DiagRect">
            <a:avLst/>
          </a:prstGeom>
          <a:solidFill>
            <a:srgbClr val="FFFFFF">
              <a:shade val="85000"/>
            </a:srgbClr>
          </a:solidFill>
          <a:ln w="28575" cap="sq">
            <a:solidFill>
              <a:srgbClr val="A9D18E"/>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5" name="CuadroTexto 14">
            <a:extLst>
              <a:ext uri="{FF2B5EF4-FFF2-40B4-BE49-F238E27FC236}">
                <a16:creationId xmlns:a16="http://schemas.microsoft.com/office/drawing/2014/main" id="{1519DE80-F0AD-1858-3340-E7683096573F}"/>
              </a:ext>
            </a:extLst>
          </p:cNvPr>
          <p:cNvSpPr txBox="1"/>
          <p:nvPr/>
        </p:nvSpPr>
        <p:spPr>
          <a:xfrm>
            <a:off x="5499463" y="3304903"/>
            <a:ext cx="1593669" cy="2585323"/>
          </a:xfrm>
          <a:prstGeom prst="roundRect">
            <a:avLst>
              <a:gd name="adj" fmla="val 0"/>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defPPr>
              <a:defRPr lang="es-ES"/>
            </a:defPPr>
            <a:lvl1pPr algn="ctr">
              <a:defRPr b="1"/>
            </a:lvl1pPr>
          </a:lstStyle>
          <a:p>
            <a:r>
              <a:rPr lang="it-IT" dirty="0"/>
              <a:t>«Giosuè disse al popolo: </a:t>
            </a:r>
            <a:r>
              <a:rPr lang="es-ES" dirty="0"/>
              <a:t>“</a:t>
            </a:r>
            <a:r>
              <a:rPr lang="it-IT" dirty="0"/>
              <a:t>Santificatevi, poiché domani il SIGNORE farà meraviglie in mezzo a voi</a:t>
            </a:r>
            <a:r>
              <a:rPr lang="es-ES" dirty="0"/>
              <a:t>”</a:t>
            </a:r>
            <a:r>
              <a:rPr lang="it-IT" dirty="0"/>
              <a:t>»</a:t>
            </a:r>
            <a:br>
              <a:rPr lang="es-ES" dirty="0"/>
            </a:br>
            <a:r>
              <a:rPr lang="es-ES" dirty="0"/>
              <a:t>(</a:t>
            </a:r>
            <a:r>
              <a:rPr lang="es-ES" dirty="0" err="1"/>
              <a:t>Giosuè</a:t>
            </a:r>
            <a:r>
              <a:rPr lang="es-ES" dirty="0"/>
              <a:t> 3:5).</a:t>
            </a:r>
          </a:p>
        </p:txBody>
      </p:sp>
    </p:spTree>
    <p:extLst>
      <p:ext uri="{BB962C8B-B14F-4D97-AF65-F5344CB8AC3E}">
        <p14:creationId xmlns:p14="http://schemas.microsoft.com/office/powerpoint/2010/main" val="23898085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 calcmode="lin" valueType="num">
                                      <p:cBhvr>
                                        <p:cTn id="9" dur="250" fill="hold"/>
                                        <p:tgtEl>
                                          <p:spTgt spid="2"/>
                                        </p:tgtEl>
                                        <p:attrNameLst>
                                          <p:attrName>style.rotation</p:attrName>
                                        </p:attrNameLst>
                                      </p:cBhvr>
                                      <p:tavLst>
                                        <p:tav tm="0">
                                          <p:val>
                                            <p:fltVal val="90"/>
                                          </p:val>
                                        </p:tav>
                                        <p:tav tm="100000">
                                          <p:val>
                                            <p:fltVal val="0"/>
                                          </p:val>
                                        </p:tav>
                                      </p:tavLst>
                                    </p:anim>
                                    <p:animEffect transition="in" filter="fade">
                                      <p:cBhvr>
                                        <p:cTn id="10" dur="25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6"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1"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heel(4)">
                                      <p:cBhvr>
                                        <p:cTn id="20" dur="1000"/>
                                        <p:tgtEl>
                                          <p:spTgt spid="11"/>
                                        </p:tgtEl>
                                      </p:cBhvr>
                                    </p:animEffect>
                                  </p:childTnLst>
                                </p:cTn>
                              </p:par>
                            </p:childTnLst>
                          </p:cTn>
                        </p:par>
                        <p:par>
                          <p:cTn id="21" fill="hold">
                            <p:stCondLst>
                              <p:cond delay="1500"/>
                            </p:stCondLst>
                            <p:childTnLst>
                              <p:par>
                                <p:cTn id="22" presetID="2" presetClass="entr" presetSubtype="3"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additive="base">
                                        <p:cTn id="24" dur="500" fill="hold"/>
                                        <p:tgtEl>
                                          <p:spTgt spid="1026"/>
                                        </p:tgtEl>
                                        <p:attrNameLst>
                                          <p:attrName>ppt_x</p:attrName>
                                        </p:attrNameLst>
                                      </p:cBhvr>
                                      <p:tavLst>
                                        <p:tav tm="0">
                                          <p:val>
                                            <p:strVal val="1+#ppt_w/2"/>
                                          </p:val>
                                        </p:tav>
                                        <p:tav tm="100000">
                                          <p:val>
                                            <p:strVal val="#ppt_x"/>
                                          </p:val>
                                        </p:tav>
                                      </p:tavLst>
                                    </p:anim>
                                    <p:anim calcmode="lin" valueType="num">
                                      <p:cBhvr additive="base">
                                        <p:cTn id="25" dur="500" fill="hold"/>
                                        <p:tgtEl>
                                          <p:spTgt spid="1026"/>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1+#ppt_w/2"/>
                                          </p:val>
                                        </p:tav>
                                        <p:tav tm="100000">
                                          <p:val>
                                            <p:strVal val="#ppt_x"/>
                                          </p:val>
                                        </p:tav>
                                      </p:tavLst>
                                    </p:anim>
                                    <p:anim calcmode="lin" valueType="num">
                                      <p:cBhvr additive="base">
                                        <p:cTn id="31" dur="500" fill="hold"/>
                                        <p:tgtEl>
                                          <p:spTgt spid="14"/>
                                        </p:tgtEl>
                                        <p:attrNameLst>
                                          <p:attrName>ppt_y</p:attrName>
                                        </p:attrNameLst>
                                      </p:cBhvr>
                                      <p:tavLst>
                                        <p:tav tm="0">
                                          <p:val>
                                            <p:strVal val="#ppt_y"/>
                                          </p:val>
                                        </p:tav>
                                        <p:tav tm="100000">
                                          <p:val>
                                            <p:strVal val="#ppt_y"/>
                                          </p:val>
                                        </p:tav>
                                      </p:tavLst>
                                    </p:anim>
                                  </p:childTnLst>
                                </p:cTn>
                              </p:par>
                            </p:childTnLst>
                          </p:cTn>
                        </p:par>
                        <p:par>
                          <p:cTn id="32" fill="hold">
                            <p:stCondLst>
                              <p:cond delay="500"/>
                            </p:stCondLst>
                            <p:childTnLst>
                              <p:par>
                                <p:cTn id="33" presetID="21"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heel(4)">
                                      <p:cBhvr>
                                        <p:cTn id="3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DATOS PC CLAUDIO\IGLESIA\Escuela Sabatica - ppt lecciones\2025\4 TRIMESTRE\leccion 1\Immagine7.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4" name="CuadroTexto 3">
            <a:extLst>
              <a:ext uri="{FF2B5EF4-FFF2-40B4-BE49-F238E27FC236}">
                <a16:creationId xmlns:a16="http://schemas.microsoft.com/office/drawing/2014/main" id="{5984A93C-3321-EB36-1051-9CB2B1D12150}"/>
              </a:ext>
            </a:extLst>
          </p:cNvPr>
          <p:cNvSpPr txBox="1"/>
          <p:nvPr/>
        </p:nvSpPr>
        <p:spPr>
          <a:xfrm>
            <a:off x="5743377" y="263287"/>
            <a:ext cx="2890482" cy="1815882"/>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2800" b="1" dirty="0">
                <a:solidFill>
                  <a:schemeClr val="tx1"/>
                </a:solidFill>
              </a:rPr>
              <a:t>Commemorarono l’occasione con un canto e con un </a:t>
            </a:r>
            <a:r>
              <a:rPr lang="es-ES" sz="2800" b="1" dirty="0" err="1">
                <a:solidFill>
                  <a:schemeClr val="tx1"/>
                </a:solidFill>
              </a:rPr>
              <a:t>memoriale</a:t>
            </a:r>
            <a:endParaRPr lang="es-ES" sz="2800" b="1" dirty="0">
              <a:solidFill>
                <a:schemeClr val="tx1"/>
              </a:solidFill>
            </a:endParaRPr>
          </a:p>
        </p:txBody>
      </p:sp>
      <p:sp>
        <p:nvSpPr>
          <p:cNvPr id="7" name="CuadroTexto 6">
            <a:extLst>
              <a:ext uri="{FF2B5EF4-FFF2-40B4-BE49-F238E27FC236}">
                <a16:creationId xmlns:a16="http://schemas.microsoft.com/office/drawing/2014/main" id="{DBF7916B-5817-1D93-353A-DEA3829B7318}"/>
              </a:ext>
            </a:extLst>
          </p:cNvPr>
          <p:cNvSpPr txBox="1">
            <a:spLocks/>
          </p:cNvSpPr>
          <p:nvPr/>
        </p:nvSpPr>
        <p:spPr>
          <a:xfrm>
            <a:off x="101860" y="4882993"/>
            <a:ext cx="5664060" cy="1744511"/>
          </a:xfrm>
          <a:prstGeom prst="rect">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bIns="36000">
            <a:spAutoFit/>
          </a:bodyPr>
          <a:lstStyle>
            <a:defPPr>
              <a:defRPr lang="es-ES"/>
            </a:defPPr>
            <a:lvl1pPr algn="ctr">
              <a:defRPr b="1"/>
            </a:lvl1pPr>
          </a:lstStyle>
          <a:p>
            <a:r>
              <a:rPr lang="it-IT" dirty="0"/>
              <a:t>«</a:t>
            </a:r>
            <a:r>
              <a:rPr lang="es-ES" dirty="0"/>
              <a:t>A</a:t>
            </a:r>
            <a:r>
              <a:rPr lang="it-IT" dirty="0" err="1"/>
              <a:t>llora</a:t>
            </a:r>
            <a:r>
              <a:rPr lang="it-IT" dirty="0"/>
              <a:t> Mosè e i figli d'Israele cantarono questo cantico al SIGNORE: </a:t>
            </a:r>
            <a:r>
              <a:rPr lang="es-ES" dirty="0"/>
              <a:t>“I</a:t>
            </a:r>
            <a:r>
              <a:rPr lang="it-IT" dirty="0"/>
              <a:t>o canterò al SIGNORE, perché è sommamente glorioso; ha precipitato in mare cavallo e cavaliere. Il SIGNORE è la mia forza e l'oggetto del mio cantico; egli è stato la mia salvezza. Questi è il mio Dio, io lo glorificherò, è il Dio di mio padre, io lo esalterò</a:t>
            </a:r>
            <a:r>
              <a:rPr lang="es-ES" dirty="0"/>
              <a:t>”</a:t>
            </a:r>
            <a:r>
              <a:rPr lang="it-IT" dirty="0"/>
              <a:t>»</a:t>
            </a:r>
            <a:r>
              <a:rPr lang="es-ES" dirty="0"/>
              <a:t> (</a:t>
            </a:r>
            <a:r>
              <a:rPr lang="es-ES" dirty="0" err="1"/>
              <a:t>Esodo</a:t>
            </a:r>
            <a:r>
              <a:rPr lang="es-ES" dirty="0"/>
              <a:t> 15:1,2).</a:t>
            </a:r>
          </a:p>
        </p:txBody>
      </p:sp>
      <p:sp>
        <p:nvSpPr>
          <p:cNvPr id="8" name="CuadroTexto 7">
            <a:extLst>
              <a:ext uri="{FF2B5EF4-FFF2-40B4-BE49-F238E27FC236}">
                <a16:creationId xmlns:a16="http://schemas.microsoft.com/office/drawing/2014/main" id="{62E991DE-9EAB-1A1C-E3F3-F710FF0F3C54}"/>
              </a:ext>
            </a:extLst>
          </p:cNvPr>
          <p:cNvSpPr txBox="1"/>
          <p:nvPr/>
        </p:nvSpPr>
        <p:spPr>
          <a:xfrm>
            <a:off x="5961965" y="4739587"/>
            <a:ext cx="6143410" cy="2031325"/>
          </a:xfrm>
          <a:prstGeom prst="roundRect">
            <a:avLst>
              <a:gd name="adj" fmla="val 0"/>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defPPr>
              <a:defRPr lang="es-ES"/>
            </a:defPPr>
            <a:lvl1pPr algn="ctr">
              <a:defRPr b="1"/>
            </a:lvl1pPr>
          </a:lstStyle>
          <a:p>
            <a:r>
              <a:rPr lang="it-IT" dirty="0"/>
              <a:t>«Affinché questo sia un segno in mezzo a voi. In avvenire, i vostri figli vi domanderanno: "Che cosa significano per voi queste pietre?». Allora voi risponderete loro: "Le acque del Giordano furono tagliate davanti all'arca del patto del SIGNORE; quando essa attraversò il Giordano, le acque del Giordano furono tagliate, e queste pietre sono per i figli d'Israele un ricordo per sempre</a:t>
            </a:r>
            <a:r>
              <a:rPr lang="es-ES" dirty="0"/>
              <a:t>”</a:t>
            </a:r>
            <a:r>
              <a:rPr lang="it-IT" dirty="0"/>
              <a:t>»</a:t>
            </a:r>
            <a:r>
              <a:rPr lang="es-ES" dirty="0"/>
              <a:t> (</a:t>
            </a:r>
            <a:r>
              <a:rPr lang="es-ES" dirty="0" err="1"/>
              <a:t>Giosuè</a:t>
            </a:r>
            <a:r>
              <a:rPr lang="es-ES" dirty="0"/>
              <a:t> 4:6,7).</a:t>
            </a:r>
          </a:p>
        </p:txBody>
      </p:sp>
      <p:pic>
        <p:nvPicPr>
          <p:cNvPr id="10" name="Imagen 9" descr="Un dibujo de un grupo de personas en una playa&#10;&#10;Descripción generada automáticamente con confianza media">
            <a:extLst>
              <a:ext uri="{FF2B5EF4-FFF2-40B4-BE49-F238E27FC236}">
                <a16:creationId xmlns:a16="http://schemas.microsoft.com/office/drawing/2014/main" id="{CE274D0C-6EF8-3608-E6C3-6E282242D94B}"/>
              </a:ext>
            </a:extLst>
          </p:cNvPr>
          <p:cNvPicPr>
            <a:picLocks noChangeAspect="1"/>
          </p:cNvPicPr>
          <p:nvPr/>
        </p:nvPicPr>
        <p:blipFill>
          <a:blip r:embed="rId3" cstate="email"/>
          <a:stretch>
            <a:fillRect/>
          </a:stretch>
        </p:blipFill>
        <p:spPr>
          <a:xfrm>
            <a:off x="137365" y="179271"/>
            <a:ext cx="5570507" cy="4414854"/>
          </a:xfrm>
          <a:prstGeom prst="rect">
            <a:avLst/>
          </a:prstGeom>
          <a:solidFill>
            <a:srgbClr val="FFFFFF">
              <a:shade val="85000"/>
            </a:srgbClr>
          </a:solidFill>
          <a:ln w="88900" cap="sq">
            <a:solidFill>
              <a:srgbClr val="FFD57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Imagen 11" descr="Dibujo de video juego&#10;&#10;Descripción generada automáticamente con confianza baja">
            <a:extLst>
              <a:ext uri="{FF2B5EF4-FFF2-40B4-BE49-F238E27FC236}">
                <a16:creationId xmlns:a16="http://schemas.microsoft.com/office/drawing/2014/main" id="{F8E1F63A-D5FA-C908-009F-25A6909BA4E1}"/>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7171013" y="2635852"/>
            <a:ext cx="3561347" cy="1988546"/>
          </a:xfrm>
          <a:prstGeom prst="rect">
            <a:avLst/>
          </a:prstGeom>
          <a:solidFill>
            <a:srgbClr val="FFFFFF">
              <a:shade val="85000"/>
            </a:srgbClr>
          </a:solidFill>
          <a:ln w="88900" cap="sq">
            <a:solidFill>
              <a:srgbClr val="A9D18E"/>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Imagen 13" descr="Dibujo de video juego&#10;&#10;Descripción generada automáticamente con confianza baja">
            <a:extLst>
              <a:ext uri="{FF2B5EF4-FFF2-40B4-BE49-F238E27FC236}">
                <a16:creationId xmlns:a16="http://schemas.microsoft.com/office/drawing/2014/main" id="{D14564D8-8A56-B964-DEF9-3BEF6DD5C51C}"/>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8633859" y="100505"/>
            <a:ext cx="3457593" cy="2376354"/>
          </a:xfrm>
          <a:prstGeom prst="rect">
            <a:avLst/>
          </a:prstGeom>
          <a:solidFill>
            <a:srgbClr val="FFFFFF">
              <a:shade val="85000"/>
            </a:srgbClr>
          </a:solidFill>
          <a:ln w="88900" cap="sq">
            <a:solidFill>
              <a:srgbClr val="A9D18E"/>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309599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 calcmode="lin" valueType="num">
                                      <p:cBhvr>
                                        <p:cTn id="9" dur="250" fill="hold"/>
                                        <p:tgtEl>
                                          <p:spTgt spid="4"/>
                                        </p:tgtEl>
                                        <p:attrNameLst>
                                          <p:attrName>style.rotation</p:attrName>
                                        </p:attrNameLst>
                                      </p:cBhvr>
                                      <p:tavLst>
                                        <p:tav tm="0">
                                          <p:val>
                                            <p:fltVal val="90"/>
                                          </p:val>
                                        </p:tav>
                                        <p:tav tm="100000">
                                          <p:val>
                                            <p:fltVal val="0"/>
                                          </p:val>
                                        </p:tav>
                                      </p:tavLst>
                                    </p:anim>
                                    <p:animEffect transition="in" filter="fade">
                                      <p:cBhvr>
                                        <p:cTn id="10" dur="25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Effect transition="in" filter="fade">
                                      <p:cBhvr>
                                        <p:cTn id="17" dur="500"/>
                                        <p:tgtEl>
                                          <p:spTgt spid="10"/>
                                        </p:tgtEl>
                                      </p:cBhvr>
                                    </p:animEffect>
                                  </p:childTnLst>
                                </p:cTn>
                              </p:par>
                            </p:childTnLst>
                          </p:cTn>
                        </p:par>
                        <p:par>
                          <p:cTn id="18" fill="hold">
                            <p:stCondLst>
                              <p:cond delay="500"/>
                            </p:stCondLst>
                            <p:childTnLst>
                              <p:par>
                                <p:cTn id="19" presetID="21" presetClass="entr" presetSubtype="4"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heel(4)">
                                      <p:cBhvr>
                                        <p:cTn id="21" dur="1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500"/>
                            </p:stCondLst>
                            <p:childTnLst>
                              <p:par>
                                <p:cTn id="30" presetID="53" presetClass="entr" presetSubtype="16"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1000"/>
                            </p:stCondLst>
                            <p:childTnLst>
                              <p:par>
                                <p:cTn id="36" presetID="21"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heel(4)">
                                      <p:cBhvr>
                                        <p:cTn id="3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66D081A-C7E1-B8DB-A6F9-78985D6C0ACB}"/>
              </a:ext>
            </a:extLst>
          </p:cNvPr>
          <p:cNvSpPr txBox="1"/>
          <p:nvPr/>
        </p:nvSpPr>
        <p:spPr>
          <a:xfrm>
            <a:off x="6263198" y="731882"/>
            <a:ext cx="5928801" cy="5396349"/>
          </a:xfrm>
          <a:prstGeom prst="rect">
            <a:avLst/>
          </a:prstGeom>
          <a:noFill/>
        </p:spPr>
        <p:txBody>
          <a:bodyPr wrap="square">
            <a:spAutoFit/>
            <a:scene3d>
              <a:camera prst="orthographicFront"/>
              <a:lightRig rig="threePt" dir="t"/>
            </a:scene3d>
            <a:sp3d extrusionH="57150">
              <a:bevelT w="38100" h="38100"/>
            </a:sp3d>
          </a:bodyPr>
          <a:lstStyle/>
          <a:p>
            <a:pPr marL="182563" indent="-182563"/>
            <a:r>
              <a:rPr lang="it-IT" sz="2000" b="1" dirty="0">
                <a:solidFill>
                  <a:srgbClr val="C58E00"/>
                </a:solidFill>
              </a:rPr>
              <a:t>Dio si presenta a ciascuno secondo le sue necessità.</a:t>
            </a:r>
            <a:br>
              <a:rPr lang="es-ES" sz="2000" b="1" dirty="0">
                <a:solidFill>
                  <a:srgbClr val="C58E00"/>
                </a:solidFill>
              </a:rPr>
            </a:br>
            <a:r>
              <a:rPr lang="es-ES" b="1" dirty="0"/>
              <a:t>(a Giosuè come un guerriero che avrebbe conquistato) </a:t>
            </a:r>
            <a:endParaRPr lang="es-ES" sz="2000" b="1" dirty="0"/>
          </a:p>
          <a:p>
            <a:pPr>
              <a:lnSpc>
                <a:spcPts val="4000"/>
              </a:lnSpc>
              <a:spcBef>
                <a:spcPts val="600"/>
              </a:spcBef>
            </a:pPr>
            <a:r>
              <a:rPr lang="es-ES" sz="2200" b="1" dirty="0">
                <a:solidFill>
                  <a:srgbClr val="00BF89"/>
                </a:solidFill>
              </a:rPr>
              <a:t>Ci mostra la sua santità, il suo carattere </a:t>
            </a:r>
          </a:p>
          <a:p>
            <a:pPr>
              <a:lnSpc>
                <a:spcPts val="4000"/>
              </a:lnSpc>
              <a:spcBef>
                <a:spcPts val="600"/>
              </a:spcBef>
            </a:pPr>
            <a:r>
              <a:rPr lang="es-ES" sz="2200" b="1" dirty="0">
                <a:solidFill>
                  <a:srgbClr val="0079D8"/>
                </a:solidFill>
              </a:rPr>
              <a:t>Ci dà una missione</a:t>
            </a:r>
          </a:p>
          <a:p>
            <a:pPr>
              <a:lnSpc>
                <a:spcPts val="4000"/>
              </a:lnSpc>
              <a:spcBef>
                <a:spcPts val="600"/>
              </a:spcBef>
            </a:pPr>
            <a:r>
              <a:rPr lang="es-ES" sz="2200" b="1" dirty="0">
                <a:solidFill>
                  <a:srgbClr val="3427B4"/>
                </a:solidFill>
              </a:rPr>
              <a:t>Ci promette che starà con noi </a:t>
            </a:r>
          </a:p>
          <a:p>
            <a:pPr>
              <a:lnSpc>
                <a:spcPts val="4000"/>
              </a:lnSpc>
              <a:spcBef>
                <a:spcPts val="600"/>
              </a:spcBef>
            </a:pPr>
            <a:r>
              <a:rPr lang="es-ES" sz="2200" b="1" dirty="0">
                <a:solidFill>
                  <a:srgbClr val="8F35E7"/>
                </a:solidFill>
              </a:rPr>
              <a:t>Ci chiede la circoncisione del nostro cuore </a:t>
            </a:r>
          </a:p>
          <a:p>
            <a:pPr>
              <a:lnSpc>
                <a:spcPts val="4000"/>
              </a:lnSpc>
              <a:spcBef>
                <a:spcPts val="600"/>
              </a:spcBef>
            </a:pPr>
            <a:r>
              <a:rPr lang="es-ES" sz="2200" b="1" dirty="0">
                <a:solidFill>
                  <a:srgbClr val="A029BB"/>
                </a:solidFill>
              </a:rPr>
              <a:t>Accettiamo il sacrificio espiatorio di Gesù</a:t>
            </a:r>
          </a:p>
          <a:p>
            <a:pPr>
              <a:lnSpc>
                <a:spcPts val="4000"/>
              </a:lnSpc>
              <a:spcBef>
                <a:spcPts val="600"/>
              </a:spcBef>
            </a:pPr>
            <a:r>
              <a:rPr lang="es-ES" sz="2200" b="1" dirty="0">
                <a:solidFill>
                  <a:srgbClr val="C02394"/>
                </a:solidFill>
              </a:rPr>
              <a:t>Avanziamo per fede </a:t>
            </a:r>
          </a:p>
          <a:p>
            <a:pPr>
              <a:lnSpc>
                <a:spcPts val="4000"/>
              </a:lnSpc>
              <a:spcBef>
                <a:spcPts val="600"/>
              </a:spcBef>
            </a:pPr>
            <a:r>
              <a:rPr lang="es-ES" sz="2200" b="1" dirty="0">
                <a:solidFill>
                  <a:srgbClr val="D42974"/>
                </a:solidFill>
              </a:rPr>
              <a:t>Dio opera meraviglie</a:t>
            </a:r>
          </a:p>
          <a:p>
            <a:pPr>
              <a:lnSpc>
                <a:spcPts val="4000"/>
              </a:lnSpc>
              <a:spcBef>
                <a:spcPts val="600"/>
              </a:spcBef>
            </a:pPr>
            <a:r>
              <a:rPr lang="es-ES" sz="2200" b="1" dirty="0">
                <a:solidFill>
                  <a:srgbClr val="D4294B"/>
                </a:solidFill>
              </a:rPr>
              <a:t>Lo lodiamo.</a:t>
            </a:r>
          </a:p>
        </p:txBody>
      </p:sp>
      <p:pic>
        <p:nvPicPr>
          <p:cNvPr id="8" name="Imagen 7" descr="Grupo de personas posando para una foto&#10;&#10;Descripción generada automáticamente">
            <a:extLst>
              <a:ext uri="{FF2B5EF4-FFF2-40B4-BE49-F238E27FC236}">
                <a16:creationId xmlns:a16="http://schemas.microsoft.com/office/drawing/2014/main" id="{1F7A5BF2-2117-6CAD-FC87-BED11BC988BA}"/>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5794" y="113897"/>
            <a:ext cx="5172892" cy="6654481"/>
          </a:xfrm>
          <a:prstGeom prst="ellipse">
            <a:avLst/>
          </a:prstGeom>
          <a:ln w="63500" cap="rnd">
            <a:solidFill>
              <a:srgbClr val="E8CFB7"/>
            </a:solidFill>
          </a:ln>
          <a:effectLst/>
          <a:scene3d>
            <a:camera prst="orthographicFront"/>
            <a:lightRig rig="contrasting" dir="t">
              <a:rot lat="0" lon="0" rev="3000000"/>
            </a:lightRig>
          </a:scene3d>
          <a:sp3d contourW="7620">
            <a:bevelT w="95250" h="31750"/>
            <a:contourClr>
              <a:srgbClr val="333333"/>
            </a:contourClr>
          </a:sp3d>
        </p:spPr>
      </p:pic>
      <p:sp>
        <p:nvSpPr>
          <p:cNvPr id="10" name="CuadroTexto 9">
            <a:extLst>
              <a:ext uri="{FF2B5EF4-FFF2-40B4-BE49-F238E27FC236}">
                <a16:creationId xmlns:a16="http://schemas.microsoft.com/office/drawing/2014/main" id="{D27EC0B7-5611-37EA-9752-5B6AA2973F5B}"/>
              </a:ext>
            </a:extLst>
          </p:cNvPr>
          <p:cNvSpPr txBox="1"/>
          <p:nvPr/>
        </p:nvSpPr>
        <p:spPr>
          <a:xfrm>
            <a:off x="3944983" y="6211669"/>
            <a:ext cx="8247017" cy="646331"/>
          </a:xfrm>
          <a:prstGeom prst="rect">
            <a:avLst/>
          </a:prstGeom>
          <a:noFill/>
        </p:spPr>
        <p:txBody>
          <a:bodyPr wrap="square">
            <a:spAutoFit/>
          </a:bodyPr>
          <a:lstStyle/>
          <a:p>
            <a:pPr algn="ctr"/>
            <a:r>
              <a:rPr lang="it-IT" b="1" dirty="0"/>
              <a:t>Vedremo alcune altre similitudini tra questi due personaggi e come, insieme al popolo di Israele, abbiano avuto la possibilità di scegliere se credere o non credere.</a:t>
            </a:r>
            <a:endParaRPr lang="es-ES" b="1" dirty="0"/>
          </a:p>
        </p:txBody>
      </p:sp>
      <p:sp>
        <p:nvSpPr>
          <p:cNvPr id="12" name="CuadroTexto 11">
            <a:extLst>
              <a:ext uri="{FF2B5EF4-FFF2-40B4-BE49-F238E27FC236}">
                <a16:creationId xmlns:a16="http://schemas.microsoft.com/office/drawing/2014/main" id="{46A3D453-DA69-BAAA-FB64-83C522827352}"/>
              </a:ext>
            </a:extLst>
          </p:cNvPr>
          <p:cNvSpPr txBox="1"/>
          <p:nvPr/>
        </p:nvSpPr>
        <p:spPr>
          <a:xfrm>
            <a:off x="4955177" y="52064"/>
            <a:ext cx="6853646" cy="523220"/>
          </a:xfrm>
          <a:prstGeom prst="rect">
            <a:avLst/>
          </a:prstGeom>
          <a:noFill/>
        </p:spPr>
        <p:txBody>
          <a:bodyPr wrap="square">
            <a:spAutoFit/>
          </a:bodyPr>
          <a:lstStyle/>
          <a:p>
            <a:pPr algn="ctr"/>
            <a:r>
              <a:rPr lang="it-IT" sz="2800" b="1"/>
              <a:t>DIO COME OPERA CON NOI?</a:t>
            </a:r>
            <a:endParaRPr lang="es-ES" sz="2800" b="1" dirty="0"/>
          </a:p>
        </p:txBody>
      </p:sp>
      <p:pic>
        <p:nvPicPr>
          <p:cNvPr id="4" name="Imagen 3" descr="Icono&#10;&#10;Descripción generada automáticamente">
            <a:extLst>
              <a:ext uri="{FF2B5EF4-FFF2-40B4-BE49-F238E27FC236}">
                <a16:creationId xmlns:a16="http://schemas.microsoft.com/office/drawing/2014/main" id="{9274EC61-6A9D-3137-7594-A7FA3DA878F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773223" y="761909"/>
            <a:ext cx="490106" cy="422366"/>
          </a:xfrm>
          <a:prstGeom prst="rect">
            <a:avLst/>
          </a:prstGeom>
        </p:spPr>
      </p:pic>
      <p:pic>
        <p:nvPicPr>
          <p:cNvPr id="6" name="Imagen 5" descr="Forma, Círculo&#10;&#10;Descripción generada automáticamente">
            <a:extLst>
              <a:ext uri="{FF2B5EF4-FFF2-40B4-BE49-F238E27FC236}">
                <a16:creationId xmlns:a16="http://schemas.microsoft.com/office/drawing/2014/main" id="{BFB95D9A-842D-E792-3DE3-2405855083FD}"/>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772869" y="5653076"/>
            <a:ext cx="490330" cy="422366"/>
          </a:xfrm>
          <a:prstGeom prst="rect">
            <a:avLst/>
          </a:prstGeom>
        </p:spPr>
      </p:pic>
      <p:pic>
        <p:nvPicPr>
          <p:cNvPr id="7" name="Imagen 6" descr="Forma, Círculo&#10;&#10;Descripción generada automáticamente">
            <a:extLst>
              <a:ext uri="{FF2B5EF4-FFF2-40B4-BE49-F238E27FC236}">
                <a16:creationId xmlns:a16="http://schemas.microsoft.com/office/drawing/2014/main" id="{819B40FA-816F-6A1D-6BE7-62651921EF5C}"/>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773111" y="5066474"/>
            <a:ext cx="490330" cy="422366"/>
          </a:xfrm>
          <a:prstGeom prst="rect">
            <a:avLst/>
          </a:prstGeom>
        </p:spPr>
      </p:pic>
      <p:pic>
        <p:nvPicPr>
          <p:cNvPr id="9" name="Imagen 8" descr="Forma, Círculo&#10;&#10;Descripción generada automáticamente">
            <a:extLst>
              <a:ext uri="{FF2B5EF4-FFF2-40B4-BE49-F238E27FC236}">
                <a16:creationId xmlns:a16="http://schemas.microsoft.com/office/drawing/2014/main" id="{A53F9A99-C312-E0A3-CAEB-D2390C539B15}"/>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773223" y="4479869"/>
            <a:ext cx="490106" cy="422366"/>
          </a:xfrm>
          <a:prstGeom prst="rect">
            <a:avLst/>
          </a:prstGeom>
        </p:spPr>
      </p:pic>
      <p:pic>
        <p:nvPicPr>
          <p:cNvPr id="11" name="Imagen 10" descr="Forma, Círculo&#10;&#10;Descripción generada automáticamente">
            <a:extLst>
              <a:ext uri="{FF2B5EF4-FFF2-40B4-BE49-F238E27FC236}">
                <a16:creationId xmlns:a16="http://schemas.microsoft.com/office/drawing/2014/main" id="{7C741BB7-DB11-DC68-ADC4-B1C57310DB4F}"/>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773353" y="3893264"/>
            <a:ext cx="489846" cy="422366"/>
          </a:xfrm>
          <a:prstGeom prst="rect">
            <a:avLst/>
          </a:prstGeom>
        </p:spPr>
      </p:pic>
      <p:pic>
        <p:nvPicPr>
          <p:cNvPr id="13" name="Imagen 12" descr="Forma, Círculo&#10;&#10;Descripción generada automáticamente">
            <a:extLst>
              <a:ext uri="{FF2B5EF4-FFF2-40B4-BE49-F238E27FC236}">
                <a16:creationId xmlns:a16="http://schemas.microsoft.com/office/drawing/2014/main" id="{FA493714-B094-4958-1077-BE89D8E942C0}"/>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773241" y="3306659"/>
            <a:ext cx="490070" cy="422366"/>
          </a:xfrm>
          <a:prstGeom prst="rect">
            <a:avLst/>
          </a:prstGeom>
        </p:spPr>
      </p:pic>
      <p:pic>
        <p:nvPicPr>
          <p:cNvPr id="14" name="Imagen 13" descr="Forma, Círculo&#10;&#10;Descripción generada automáticamente">
            <a:extLst>
              <a:ext uri="{FF2B5EF4-FFF2-40B4-BE49-F238E27FC236}">
                <a16:creationId xmlns:a16="http://schemas.microsoft.com/office/drawing/2014/main" id="{78F21CB7-14D6-227F-D73B-28C53DE22C5F}"/>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5773241" y="2720054"/>
            <a:ext cx="490070" cy="422366"/>
          </a:xfrm>
          <a:prstGeom prst="rect">
            <a:avLst/>
          </a:prstGeom>
        </p:spPr>
      </p:pic>
      <p:pic>
        <p:nvPicPr>
          <p:cNvPr id="15" name="Imagen 14" descr="Forma&#10;&#10;Descripción generada automáticamente">
            <a:extLst>
              <a:ext uri="{FF2B5EF4-FFF2-40B4-BE49-F238E27FC236}">
                <a16:creationId xmlns:a16="http://schemas.microsoft.com/office/drawing/2014/main" id="{E4BFD13B-5729-1B62-5DF4-6361BBC70DBB}"/>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5773353" y="2133449"/>
            <a:ext cx="489846" cy="422366"/>
          </a:xfrm>
          <a:prstGeom prst="rect">
            <a:avLst/>
          </a:prstGeom>
        </p:spPr>
      </p:pic>
      <p:pic>
        <p:nvPicPr>
          <p:cNvPr id="19" name="Imagen 18" descr="Forma&#10;&#10;Descripción generada automáticamente">
            <a:extLst>
              <a:ext uri="{FF2B5EF4-FFF2-40B4-BE49-F238E27FC236}">
                <a16:creationId xmlns:a16="http://schemas.microsoft.com/office/drawing/2014/main" id="{50CB958C-F924-5BAC-EE5D-FC6D79C667B0}"/>
              </a:ext>
            </a:extLst>
          </p:cNvPr>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5773353" y="1546844"/>
            <a:ext cx="489846" cy="422366"/>
          </a:xfrm>
          <a:prstGeom prst="rect">
            <a:avLst/>
          </a:prstGeom>
        </p:spPr>
      </p:pic>
    </p:spTree>
    <p:extLst>
      <p:ext uri="{BB962C8B-B14F-4D97-AF65-F5344CB8AC3E}">
        <p14:creationId xmlns:p14="http://schemas.microsoft.com/office/powerpoint/2010/main" val="7154431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5"/>
                                        <p:tgtEl>
                                          <p:spTgt spid="12"/>
                                        </p:tgtEl>
                                      </p:cBhvr>
                                    </p:animEffect>
                                    <p:anim calcmode="lin" valueType="num">
                                      <p:cBhvr>
                                        <p:cTn id="8" dur="100" fill="hold"/>
                                        <p:tgtEl>
                                          <p:spTgt spid="12"/>
                                        </p:tgtEl>
                                        <p:attrNameLst>
                                          <p:attrName>ppt_x</p:attrName>
                                        </p:attrNameLst>
                                      </p:cBhvr>
                                      <p:tavLst>
                                        <p:tav tm="0">
                                          <p:val>
                                            <p:strVal val="#ppt_x"/>
                                          </p:val>
                                        </p:tav>
                                        <p:tav tm="100000">
                                          <p:val>
                                            <p:strVal val="#ppt_x"/>
                                          </p:val>
                                        </p:tav>
                                      </p:tavLst>
                                    </p:anim>
                                    <p:anim calcmode="lin" valueType="num">
                                      <p:cBhvr>
                                        <p:cTn id="9" dur="100" fill="hold"/>
                                        <p:tgtEl>
                                          <p:spTgt spid="12"/>
                                        </p:tgtEl>
                                        <p:attrNameLst>
                                          <p:attrName>ppt_y</p:attrName>
                                        </p:attrNameLst>
                                      </p:cBhvr>
                                      <p:tavLst>
                                        <p:tav tm="0">
                                          <p:val>
                                            <p:strVal val="#ppt_y+0.31"/>
                                          </p:val>
                                        </p:tav>
                                        <p:tav tm="100000">
                                          <p:val>
                                            <p:strVal val="#ppt_y+0.31"/>
                                          </p:val>
                                        </p:tav>
                                      </p:tavLst>
                                    </p:anim>
                                    <p:anim calcmode="lin" valueType="num">
                                      <p:cBhvr>
                                        <p:cTn id="10" dur="150" decel="50000" fill="hold">
                                          <p:stCondLst>
                                            <p:cond delay="100"/>
                                          </p:stCondLst>
                                        </p:cTn>
                                        <p:tgtEl>
                                          <p:spTgt spid="1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50" decel="50000" fill="hold">
                                          <p:stCondLst>
                                            <p:cond delay="100"/>
                                          </p:stCondLst>
                                        </p:cTn>
                                        <p:tgtEl>
                                          <p:spTgt spid="1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21" presetClass="entr" presetSubtype="1"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heel(1)">
                                      <p:cBhvr>
                                        <p:cTn id="14" dur="1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90"/>
                                          </p:val>
                                        </p:tav>
                                        <p:tav tm="100000">
                                          <p:val>
                                            <p:fltVal val="0"/>
                                          </p:val>
                                        </p:tav>
                                      </p:tavLst>
                                    </p:anim>
                                    <p:animEffect transition="in" filter="fade">
                                      <p:cBhvr>
                                        <p:cTn id="22" dur="500"/>
                                        <p:tgtEl>
                                          <p:spTgt spid="4"/>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wipe(left)">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 calcmode="lin" valueType="num">
                                      <p:cBhvr>
                                        <p:cTn id="33" dur="500" fill="hold"/>
                                        <p:tgtEl>
                                          <p:spTgt spid="19"/>
                                        </p:tgtEl>
                                        <p:attrNameLst>
                                          <p:attrName>style.rotation</p:attrName>
                                        </p:attrNameLst>
                                      </p:cBhvr>
                                      <p:tavLst>
                                        <p:tav tm="0">
                                          <p:val>
                                            <p:fltVal val="90"/>
                                          </p:val>
                                        </p:tav>
                                        <p:tav tm="100000">
                                          <p:val>
                                            <p:fltVal val="0"/>
                                          </p:val>
                                        </p:tav>
                                      </p:tavLst>
                                    </p:anim>
                                    <p:animEffect transition="in" filter="fade">
                                      <p:cBhvr>
                                        <p:cTn id="34" dur="500"/>
                                        <p:tgtEl>
                                          <p:spTgt spid="19"/>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3">
                                            <p:txEl>
                                              <p:pRg st="1" end="1"/>
                                            </p:txEl>
                                          </p:spTgt>
                                        </p:tgtEl>
                                        <p:attrNameLst>
                                          <p:attrName>style.visibility</p:attrName>
                                        </p:attrNameLst>
                                      </p:cBhvr>
                                      <p:to>
                                        <p:strVal val="visible"/>
                                      </p:to>
                                    </p:set>
                                    <p:animEffect transition="in" filter="wipe(left)">
                                      <p:cBhvr>
                                        <p:cTn id="38" dur="500"/>
                                        <p:tgtEl>
                                          <p:spTgt spid="3">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style.rotation</p:attrName>
                                        </p:attrNameLst>
                                      </p:cBhvr>
                                      <p:tavLst>
                                        <p:tav tm="0">
                                          <p:val>
                                            <p:fltVal val="90"/>
                                          </p:val>
                                        </p:tav>
                                        <p:tav tm="100000">
                                          <p:val>
                                            <p:fltVal val="0"/>
                                          </p:val>
                                        </p:tav>
                                      </p:tavLst>
                                    </p:anim>
                                    <p:animEffect transition="in" filter="fade">
                                      <p:cBhvr>
                                        <p:cTn id="46" dur="500"/>
                                        <p:tgtEl>
                                          <p:spTgt spid="15"/>
                                        </p:tgtEl>
                                      </p:cBhvr>
                                    </p:animEffec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3">
                                            <p:txEl>
                                              <p:pRg st="2" end="2"/>
                                            </p:txEl>
                                          </p:spTgt>
                                        </p:tgtEl>
                                        <p:attrNameLst>
                                          <p:attrName>style.visibility</p:attrName>
                                        </p:attrNameLst>
                                      </p:cBhvr>
                                      <p:to>
                                        <p:strVal val="visible"/>
                                      </p:to>
                                    </p:set>
                                    <p:animEffect transition="in" filter="wipe(left)">
                                      <p:cBhvr>
                                        <p:cTn id="50" dur="500"/>
                                        <p:tgtEl>
                                          <p:spTgt spid="3">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 calcmode="lin" valueType="num">
                                      <p:cBhvr>
                                        <p:cTn id="57" dur="500" fill="hold"/>
                                        <p:tgtEl>
                                          <p:spTgt spid="14"/>
                                        </p:tgtEl>
                                        <p:attrNameLst>
                                          <p:attrName>style.rotation</p:attrName>
                                        </p:attrNameLst>
                                      </p:cBhvr>
                                      <p:tavLst>
                                        <p:tav tm="0">
                                          <p:val>
                                            <p:fltVal val="90"/>
                                          </p:val>
                                        </p:tav>
                                        <p:tav tm="100000">
                                          <p:val>
                                            <p:fltVal val="0"/>
                                          </p:val>
                                        </p:tav>
                                      </p:tavLst>
                                    </p:anim>
                                    <p:animEffect transition="in" filter="fade">
                                      <p:cBhvr>
                                        <p:cTn id="58" dur="500"/>
                                        <p:tgtEl>
                                          <p:spTgt spid="14"/>
                                        </p:tgtEl>
                                      </p:cBhvr>
                                    </p:animEffect>
                                  </p:childTnLst>
                                </p:cTn>
                              </p:par>
                            </p:childTnLst>
                          </p:cTn>
                        </p:par>
                        <p:par>
                          <p:cTn id="59" fill="hold">
                            <p:stCondLst>
                              <p:cond delay="500"/>
                            </p:stCondLst>
                            <p:childTnLst>
                              <p:par>
                                <p:cTn id="60" presetID="22" presetClass="entr" presetSubtype="8" fill="hold" grpId="0" nodeType="afterEffect">
                                  <p:stCondLst>
                                    <p:cond delay="0"/>
                                  </p:stCondLst>
                                  <p:childTnLst>
                                    <p:set>
                                      <p:cBhvr>
                                        <p:cTn id="61" dur="1" fill="hold">
                                          <p:stCondLst>
                                            <p:cond delay="0"/>
                                          </p:stCondLst>
                                        </p:cTn>
                                        <p:tgtEl>
                                          <p:spTgt spid="3">
                                            <p:txEl>
                                              <p:pRg st="3" end="3"/>
                                            </p:txEl>
                                          </p:spTgt>
                                        </p:tgtEl>
                                        <p:attrNameLst>
                                          <p:attrName>style.visibility</p:attrName>
                                        </p:attrNameLst>
                                      </p:cBhvr>
                                      <p:to>
                                        <p:strVal val="visible"/>
                                      </p:to>
                                    </p:set>
                                    <p:animEffect transition="in" filter="wipe(left)">
                                      <p:cBhvr>
                                        <p:cTn id="62" dur="500"/>
                                        <p:tgtEl>
                                          <p:spTgt spid="3">
                                            <p:txEl>
                                              <p:pRg st="3" end="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1" presetClass="entr" presetSubtype="0" fill="hold" nodeType="click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 calcmode="lin" valueType="num">
                                      <p:cBhvr>
                                        <p:cTn id="69" dur="500" fill="hold"/>
                                        <p:tgtEl>
                                          <p:spTgt spid="13"/>
                                        </p:tgtEl>
                                        <p:attrNameLst>
                                          <p:attrName>style.rotation</p:attrName>
                                        </p:attrNameLst>
                                      </p:cBhvr>
                                      <p:tavLst>
                                        <p:tav tm="0">
                                          <p:val>
                                            <p:fltVal val="90"/>
                                          </p:val>
                                        </p:tav>
                                        <p:tav tm="100000">
                                          <p:val>
                                            <p:fltVal val="0"/>
                                          </p:val>
                                        </p:tav>
                                      </p:tavLst>
                                    </p:anim>
                                    <p:animEffect transition="in" filter="fade">
                                      <p:cBhvr>
                                        <p:cTn id="70" dur="500"/>
                                        <p:tgtEl>
                                          <p:spTgt spid="13"/>
                                        </p:tgtEl>
                                      </p:cBhvr>
                                    </p:animEffect>
                                  </p:childTnLst>
                                </p:cTn>
                              </p:par>
                            </p:childTnLst>
                          </p:cTn>
                        </p:par>
                        <p:par>
                          <p:cTn id="71" fill="hold">
                            <p:stCondLst>
                              <p:cond delay="500"/>
                            </p:stCondLst>
                            <p:childTnLst>
                              <p:par>
                                <p:cTn id="72" presetID="22" presetClass="entr" presetSubtype="8" fill="hold" grpId="0" nodeType="afterEffect">
                                  <p:stCondLst>
                                    <p:cond delay="0"/>
                                  </p:stCondLst>
                                  <p:childTnLst>
                                    <p:set>
                                      <p:cBhvr>
                                        <p:cTn id="73" dur="1" fill="hold">
                                          <p:stCondLst>
                                            <p:cond delay="0"/>
                                          </p:stCondLst>
                                        </p:cTn>
                                        <p:tgtEl>
                                          <p:spTgt spid="3">
                                            <p:txEl>
                                              <p:pRg st="4" end="4"/>
                                            </p:txEl>
                                          </p:spTgt>
                                        </p:tgtEl>
                                        <p:attrNameLst>
                                          <p:attrName>style.visibility</p:attrName>
                                        </p:attrNameLst>
                                      </p:cBhvr>
                                      <p:to>
                                        <p:strVal val="visible"/>
                                      </p:to>
                                    </p:set>
                                    <p:animEffect transition="in" filter="wipe(left)">
                                      <p:cBhvr>
                                        <p:cTn id="74" dur="500"/>
                                        <p:tgtEl>
                                          <p:spTgt spid="3">
                                            <p:txEl>
                                              <p:pRg st="4" end="4"/>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nodeType="click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 calcmode="lin" valueType="num">
                                      <p:cBhvr>
                                        <p:cTn id="81" dur="500" fill="hold"/>
                                        <p:tgtEl>
                                          <p:spTgt spid="11"/>
                                        </p:tgtEl>
                                        <p:attrNameLst>
                                          <p:attrName>style.rotation</p:attrName>
                                        </p:attrNameLst>
                                      </p:cBhvr>
                                      <p:tavLst>
                                        <p:tav tm="0">
                                          <p:val>
                                            <p:fltVal val="90"/>
                                          </p:val>
                                        </p:tav>
                                        <p:tav tm="100000">
                                          <p:val>
                                            <p:fltVal val="0"/>
                                          </p:val>
                                        </p:tav>
                                      </p:tavLst>
                                    </p:anim>
                                    <p:animEffect transition="in" filter="fade">
                                      <p:cBhvr>
                                        <p:cTn id="82" dur="500"/>
                                        <p:tgtEl>
                                          <p:spTgt spid="11"/>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3">
                                            <p:txEl>
                                              <p:pRg st="5" end="5"/>
                                            </p:txEl>
                                          </p:spTgt>
                                        </p:tgtEl>
                                        <p:attrNameLst>
                                          <p:attrName>style.visibility</p:attrName>
                                        </p:attrNameLst>
                                      </p:cBhvr>
                                      <p:to>
                                        <p:strVal val="visible"/>
                                      </p:to>
                                    </p:set>
                                    <p:animEffect transition="in" filter="wipe(left)">
                                      <p:cBhvr>
                                        <p:cTn id="86" dur="500"/>
                                        <p:tgtEl>
                                          <p:spTgt spid="3">
                                            <p:txEl>
                                              <p:pRg st="5" end="5"/>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31" presetClass="entr" presetSubtype="0" fill="hold" nodeType="clickEffect">
                                  <p:stCondLst>
                                    <p:cond delay="0"/>
                                  </p:stCondLst>
                                  <p:childTnLst>
                                    <p:set>
                                      <p:cBhvr>
                                        <p:cTn id="90" dur="1" fill="hold">
                                          <p:stCondLst>
                                            <p:cond delay="0"/>
                                          </p:stCondLst>
                                        </p:cTn>
                                        <p:tgtEl>
                                          <p:spTgt spid="9"/>
                                        </p:tgtEl>
                                        <p:attrNameLst>
                                          <p:attrName>style.visibility</p:attrName>
                                        </p:attrNameLst>
                                      </p:cBhvr>
                                      <p:to>
                                        <p:strVal val="visible"/>
                                      </p:to>
                                    </p:set>
                                    <p:anim calcmode="lin" valueType="num">
                                      <p:cBhvr>
                                        <p:cTn id="91" dur="500" fill="hold"/>
                                        <p:tgtEl>
                                          <p:spTgt spid="9"/>
                                        </p:tgtEl>
                                        <p:attrNameLst>
                                          <p:attrName>ppt_w</p:attrName>
                                        </p:attrNameLst>
                                      </p:cBhvr>
                                      <p:tavLst>
                                        <p:tav tm="0">
                                          <p:val>
                                            <p:fltVal val="0"/>
                                          </p:val>
                                        </p:tav>
                                        <p:tav tm="100000">
                                          <p:val>
                                            <p:strVal val="#ppt_w"/>
                                          </p:val>
                                        </p:tav>
                                      </p:tavLst>
                                    </p:anim>
                                    <p:anim calcmode="lin" valueType="num">
                                      <p:cBhvr>
                                        <p:cTn id="92" dur="500" fill="hold"/>
                                        <p:tgtEl>
                                          <p:spTgt spid="9"/>
                                        </p:tgtEl>
                                        <p:attrNameLst>
                                          <p:attrName>ppt_h</p:attrName>
                                        </p:attrNameLst>
                                      </p:cBhvr>
                                      <p:tavLst>
                                        <p:tav tm="0">
                                          <p:val>
                                            <p:fltVal val="0"/>
                                          </p:val>
                                        </p:tav>
                                        <p:tav tm="100000">
                                          <p:val>
                                            <p:strVal val="#ppt_h"/>
                                          </p:val>
                                        </p:tav>
                                      </p:tavLst>
                                    </p:anim>
                                    <p:anim calcmode="lin" valueType="num">
                                      <p:cBhvr>
                                        <p:cTn id="93" dur="500" fill="hold"/>
                                        <p:tgtEl>
                                          <p:spTgt spid="9"/>
                                        </p:tgtEl>
                                        <p:attrNameLst>
                                          <p:attrName>style.rotation</p:attrName>
                                        </p:attrNameLst>
                                      </p:cBhvr>
                                      <p:tavLst>
                                        <p:tav tm="0">
                                          <p:val>
                                            <p:fltVal val="90"/>
                                          </p:val>
                                        </p:tav>
                                        <p:tav tm="100000">
                                          <p:val>
                                            <p:fltVal val="0"/>
                                          </p:val>
                                        </p:tav>
                                      </p:tavLst>
                                    </p:anim>
                                    <p:animEffect transition="in" filter="fade">
                                      <p:cBhvr>
                                        <p:cTn id="94" dur="500"/>
                                        <p:tgtEl>
                                          <p:spTgt spid="9"/>
                                        </p:tgtEl>
                                      </p:cBhvr>
                                    </p:animEffect>
                                  </p:childTnLst>
                                </p:cTn>
                              </p:par>
                            </p:childTnLst>
                          </p:cTn>
                        </p:par>
                        <p:par>
                          <p:cTn id="95" fill="hold">
                            <p:stCondLst>
                              <p:cond delay="500"/>
                            </p:stCondLst>
                            <p:childTnLst>
                              <p:par>
                                <p:cTn id="96" presetID="22" presetClass="entr" presetSubtype="8" fill="hold" grpId="0" nodeType="afterEffect">
                                  <p:stCondLst>
                                    <p:cond delay="0"/>
                                  </p:stCondLst>
                                  <p:childTnLst>
                                    <p:set>
                                      <p:cBhvr>
                                        <p:cTn id="97" dur="1" fill="hold">
                                          <p:stCondLst>
                                            <p:cond delay="0"/>
                                          </p:stCondLst>
                                        </p:cTn>
                                        <p:tgtEl>
                                          <p:spTgt spid="3">
                                            <p:txEl>
                                              <p:pRg st="6" end="6"/>
                                            </p:txEl>
                                          </p:spTgt>
                                        </p:tgtEl>
                                        <p:attrNameLst>
                                          <p:attrName>style.visibility</p:attrName>
                                        </p:attrNameLst>
                                      </p:cBhvr>
                                      <p:to>
                                        <p:strVal val="visible"/>
                                      </p:to>
                                    </p:set>
                                    <p:animEffect transition="in" filter="wipe(left)">
                                      <p:cBhvr>
                                        <p:cTn id="98" dur="500"/>
                                        <p:tgtEl>
                                          <p:spTgt spid="3">
                                            <p:txEl>
                                              <p:pRg st="6" end="6"/>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31" presetClass="entr" presetSubtype="0" fill="hold" nodeType="clickEffect">
                                  <p:stCondLst>
                                    <p:cond delay="0"/>
                                  </p:stCondLst>
                                  <p:childTnLst>
                                    <p:set>
                                      <p:cBhvr>
                                        <p:cTn id="102" dur="1" fill="hold">
                                          <p:stCondLst>
                                            <p:cond delay="0"/>
                                          </p:stCondLst>
                                        </p:cTn>
                                        <p:tgtEl>
                                          <p:spTgt spid="7"/>
                                        </p:tgtEl>
                                        <p:attrNameLst>
                                          <p:attrName>style.visibility</p:attrName>
                                        </p:attrNameLst>
                                      </p:cBhvr>
                                      <p:to>
                                        <p:strVal val="visible"/>
                                      </p:to>
                                    </p:set>
                                    <p:anim calcmode="lin" valueType="num">
                                      <p:cBhvr>
                                        <p:cTn id="103" dur="500" fill="hold"/>
                                        <p:tgtEl>
                                          <p:spTgt spid="7"/>
                                        </p:tgtEl>
                                        <p:attrNameLst>
                                          <p:attrName>ppt_w</p:attrName>
                                        </p:attrNameLst>
                                      </p:cBhvr>
                                      <p:tavLst>
                                        <p:tav tm="0">
                                          <p:val>
                                            <p:fltVal val="0"/>
                                          </p:val>
                                        </p:tav>
                                        <p:tav tm="100000">
                                          <p:val>
                                            <p:strVal val="#ppt_w"/>
                                          </p:val>
                                        </p:tav>
                                      </p:tavLst>
                                    </p:anim>
                                    <p:anim calcmode="lin" valueType="num">
                                      <p:cBhvr>
                                        <p:cTn id="104" dur="500" fill="hold"/>
                                        <p:tgtEl>
                                          <p:spTgt spid="7"/>
                                        </p:tgtEl>
                                        <p:attrNameLst>
                                          <p:attrName>ppt_h</p:attrName>
                                        </p:attrNameLst>
                                      </p:cBhvr>
                                      <p:tavLst>
                                        <p:tav tm="0">
                                          <p:val>
                                            <p:fltVal val="0"/>
                                          </p:val>
                                        </p:tav>
                                        <p:tav tm="100000">
                                          <p:val>
                                            <p:strVal val="#ppt_h"/>
                                          </p:val>
                                        </p:tav>
                                      </p:tavLst>
                                    </p:anim>
                                    <p:anim calcmode="lin" valueType="num">
                                      <p:cBhvr>
                                        <p:cTn id="105" dur="500" fill="hold"/>
                                        <p:tgtEl>
                                          <p:spTgt spid="7"/>
                                        </p:tgtEl>
                                        <p:attrNameLst>
                                          <p:attrName>style.rotation</p:attrName>
                                        </p:attrNameLst>
                                      </p:cBhvr>
                                      <p:tavLst>
                                        <p:tav tm="0">
                                          <p:val>
                                            <p:fltVal val="90"/>
                                          </p:val>
                                        </p:tav>
                                        <p:tav tm="100000">
                                          <p:val>
                                            <p:fltVal val="0"/>
                                          </p:val>
                                        </p:tav>
                                      </p:tavLst>
                                    </p:anim>
                                    <p:animEffect transition="in" filter="fade">
                                      <p:cBhvr>
                                        <p:cTn id="106" dur="500"/>
                                        <p:tgtEl>
                                          <p:spTgt spid="7"/>
                                        </p:tgtEl>
                                      </p:cBhvr>
                                    </p:animEffect>
                                  </p:childTnLst>
                                </p:cTn>
                              </p:par>
                            </p:childTnLst>
                          </p:cTn>
                        </p:par>
                        <p:par>
                          <p:cTn id="107" fill="hold">
                            <p:stCondLst>
                              <p:cond delay="500"/>
                            </p:stCondLst>
                            <p:childTnLst>
                              <p:par>
                                <p:cTn id="108" presetID="22" presetClass="entr" presetSubtype="8" fill="hold" grpId="0" nodeType="afterEffect">
                                  <p:stCondLst>
                                    <p:cond delay="0"/>
                                  </p:stCondLst>
                                  <p:childTnLst>
                                    <p:set>
                                      <p:cBhvr>
                                        <p:cTn id="109" dur="1" fill="hold">
                                          <p:stCondLst>
                                            <p:cond delay="0"/>
                                          </p:stCondLst>
                                        </p:cTn>
                                        <p:tgtEl>
                                          <p:spTgt spid="3">
                                            <p:txEl>
                                              <p:pRg st="7" end="7"/>
                                            </p:txEl>
                                          </p:spTgt>
                                        </p:tgtEl>
                                        <p:attrNameLst>
                                          <p:attrName>style.visibility</p:attrName>
                                        </p:attrNameLst>
                                      </p:cBhvr>
                                      <p:to>
                                        <p:strVal val="visible"/>
                                      </p:to>
                                    </p:set>
                                    <p:animEffect transition="in" filter="wipe(left)">
                                      <p:cBhvr>
                                        <p:cTn id="110" dur="500"/>
                                        <p:tgtEl>
                                          <p:spTgt spid="3">
                                            <p:txEl>
                                              <p:pRg st="7" end="7"/>
                                            </p:txEl>
                                          </p:spTgt>
                                        </p:tgtEl>
                                      </p:cBhvr>
                                    </p:animEffect>
                                  </p:childTnLst>
                                </p:cTn>
                              </p:par>
                            </p:childTnLst>
                          </p:cTn>
                        </p:par>
                      </p:childTnLst>
                    </p:cTn>
                  </p:par>
                  <p:par>
                    <p:cTn id="111" fill="hold">
                      <p:stCondLst>
                        <p:cond delay="indefinite"/>
                      </p:stCondLst>
                      <p:childTnLst>
                        <p:par>
                          <p:cTn id="112" fill="hold">
                            <p:stCondLst>
                              <p:cond delay="0"/>
                            </p:stCondLst>
                            <p:childTnLst>
                              <p:par>
                                <p:cTn id="113" presetID="31" presetClass="entr" presetSubtype="0" fill="hold" nodeType="clickEffect">
                                  <p:stCondLst>
                                    <p:cond delay="0"/>
                                  </p:stCondLst>
                                  <p:childTnLst>
                                    <p:set>
                                      <p:cBhvr>
                                        <p:cTn id="114" dur="1" fill="hold">
                                          <p:stCondLst>
                                            <p:cond delay="0"/>
                                          </p:stCondLst>
                                        </p:cTn>
                                        <p:tgtEl>
                                          <p:spTgt spid="6"/>
                                        </p:tgtEl>
                                        <p:attrNameLst>
                                          <p:attrName>style.visibility</p:attrName>
                                        </p:attrNameLst>
                                      </p:cBhvr>
                                      <p:to>
                                        <p:strVal val="visible"/>
                                      </p:to>
                                    </p:set>
                                    <p:anim calcmode="lin" valueType="num">
                                      <p:cBhvr>
                                        <p:cTn id="115" dur="500" fill="hold"/>
                                        <p:tgtEl>
                                          <p:spTgt spid="6"/>
                                        </p:tgtEl>
                                        <p:attrNameLst>
                                          <p:attrName>ppt_w</p:attrName>
                                        </p:attrNameLst>
                                      </p:cBhvr>
                                      <p:tavLst>
                                        <p:tav tm="0">
                                          <p:val>
                                            <p:fltVal val="0"/>
                                          </p:val>
                                        </p:tav>
                                        <p:tav tm="100000">
                                          <p:val>
                                            <p:strVal val="#ppt_w"/>
                                          </p:val>
                                        </p:tav>
                                      </p:tavLst>
                                    </p:anim>
                                    <p:anim calcmode="lin" valueType="num">
                                      <p:cBhvr>
                                        <p:cTn id="116" dur="500" fill="hold"/>
                                        <p:tgtEl>
                                          <p:spTgt spid="6"/>
                                        </p:tgtEl>
                                        <p:attrNameLst>
                                          <p:attrName>ppt_h</p:attrName>
                                        </p:attrNameLst>
                                      </p:cBhvr>
                                      <p:tavLst>
                                        <p:tav tm="0">
                                          <p:val>
                                            <p:fltVal val="0"/>
                                          </p:val>
                                        </p:tav>
                                        <p:tav tm="100000">
                                          <p:val>
                                            <p:strVal val="#ppt_h"/>
                                          </p:val>
                                        </p:tav>
                                      </p:tavLst>
                                    </p:anim>
                                    <p:anim calcmode="lin" valueType="num">
                                      <p:cBhvr>
                                        <p:cTn id="117" dur="500" fill="hold"/>
                                        <p:tgtEl>
                                          <p:spTgt spid="6"/>
                                        </p:tgtEl>
                                        <p:attrNameLst>
                                          <p:attrName>style.rotation</p:attrName>
                                        </p:attrNameLst>
                                      </p:cBhvr>
                                      <p:tavLst>
                                        <p:tav tm="0">
                                          <p:val>
                                            <p:fltVal val="90"/>
                                          </p:val>
                                        </p:tav>
                                        <p:tav tm="100000">
                                          <p:val>
                                            <p:fltVal val="0"/>
                                          </p:val>
                                        </p:tav>
                                      </p:tavLst>
                                    </p:anim>
                                    <p:animEffect transition="in" filter="fade">
                                      <p:cBhvr>
                                        <p:cTn id="118" dur="500"/>
                                        <p:tgtEl>
                                          <p:spTgt spid="6"/>
                                        </p:tgtEl>
                                      </p:cBhvr>
                                    </p:animEffect>
                                  </p:childTnLst>
                                </p:cTn>
                              </p:par>
                            </p:childTnLst>
                          </p:cTn>
                        </p:par>
                        <p:par>
                          <p:cTn id="119" fill="hold">
                            <p:stCondLst>
                              <p:cond delay="500"/>
                            </p:stCondLst>
                            <p:childTnLst>
                              <p:par>
                                <p:cTn id="120" presetID="22" presetClass="entr" presetSubtype="8" fill="hold" grpId="0" nodeType="afterEffect">
                                  <p:stCondLst>
                                    <p:cond delay="0"/>
                                  </p:stCondLst>
                                  <p:childTnLst>
                                    <p:set>
                                      <p:cBhvr>
                                        <p:cTn id="121" dur="1" fill="hold">
                                          <p:stCondLst>
                                            <p:cond delay="0"/>
                                          </p:stCondLst>
                                        </p:cTn>
                                        <p:tgtEl>
                                          <p:spTgt spid="3">
                                            <p:txEl>
                                              <p:pRg st="8" end="8"/>
                                            </p:txEl>
                                          </p:spTgt>
                                        </p:tgtEl>
                                        <p:attrNameLst>
                                          <p:attrName>style.visibility</p:attrName>
                                        </p:attrNameLst>
                                      </p:cBhvr>
                                      <p:to>
                                        <p:strVal val="visible"/>
                                      </p:to>
                                    </p:set>
                                    <p:animEffect transition="in" filter="wipe(left)">
                                      <p:cBhvr>
                                        <p:cTn id="122" dur="500"/>
                                        <p:tgtEl>
                                          <p:spTgt spid="3">
                                            <p:txEl>
                                              <p:pRg st="8" end="8"/>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53" presetClass="entr" presetSubtype="528" fill="hold" grpId="0" nodeType="clickEffect">
                                  <p:stCondLst>
                                    <p:cond delay="0"/>
                                  </p:stCondLst>
                                  <p:childTnLst>
                                    <p:set>
                                      <p:cBhvr>
                                        <p:cTn id="126" dur="1" fill="hold">
                                          <p:stCondLst>
                                            <p:cond delay="0"/>
                                          </p:stCondLst>
                                        </p:cTn>
                                        <p:tgtEl>
                                          <p:spTgt spid="10"/>
                                        </p:tgtEl>
                                        <p:attrNameLst>
                                          <p:attrName>style.visibility</p:attrName>
                                        </p:attrNameLst>
                                      </p:cBhvr>
                                      <p:to>
                                        <p:strVal val="visible"/>
                                      </p:to>
                                    </p:set>
                                    <p:anim calcmode="lin" valueType="num">
                                      <p:cBhvr>
                                        <p:cTn id="127" dur="500" fill="hold"/>
                                        <p:tgtEl>
                                          <p:spTgt spid="10"/>
                                        </p:tgtEl>
                                        <p:attrNameLst>
                                          <p:attrName>ppt_w</p:attrName>
                                        </p:attrNameLst>
                                      </p:cBhvr>
                                      <p:tavLst>
                                        <p:tav tm="0">
                                          <p:val>
                                            <p:fltVal val="0"/>
                                          </p:val>
                                        </p:tav>
                                        <p:tav tm="100000">
                                          <p:val>
                                            <p:strVal val="#ppt_w"/>
                                          </p:val>
                                        </p:tav>
                                      </p:tavLst>
                                    </p:anim>
                                    <p:anim calcmode="lin" valueType="num">
                                      <p:cBhvr>
                                        <p:cTn id="128" dur="500" fill="hold"/>
                                        <p:tgtEl>
                                          <p:spTgt spid="10"/>
                                        </p:tgtEl>
                                        <p:attrNameLst>
                                          <p:attrName>ppt_h</p:attrName>
                                        </p:attrNameLst>
                                      </p:cBhvr>
                                      <p:tavLst>
                                        <p:tav tm="0">
                                          <p:val>
                                            <p:fltVal val="0"/>
                                          </p:val>
                                        </p:tav>
                                        <p:tav tm="100000">
                                          <p:val>
                                            <p:strVal val="#ppt_h"/>
                                          </p:val>
                                        </p:tav>
                                      </p:tavLst>
                                    </p:anim>
                                    <p:animEffect transition="in" filter="fade">
                                      <p:cBhvr>
                                        <p:cTn id="129" dur="500"/>
                                        <p:tgtEl>
                                          <p:spTgt spid="10"/>
                                        </p:tgtEl>
                                      </p:cBhvr>
                                    </p:animEffect>
                                    <p:anim calcmode="lin" valueType="num">
                                      <p:cBhvr>
                                        <p:cTn id="130" dur="500" fill="hold"/>
                                        <p:tgtEl>
                                          <p:spTgt spid="10"/>
                                        </p:tgtEl>
                                        <p:attrNameLst>
                                          <p:attrName>ppt_x</p:attrName>
                                        </p:attrNameLst>
                                      </p:cBhvr>
                                      <p:tavLst>
                                        <p:tav tm="0">
                                          <p:val>
                                            <p:fltVal val="0.5"/>
                                          </p:val>
                                        </p:tav>
                                        <p:tav tm="100000">
                                          <p:val>
                                            <p:strVal val="#ppt_x"/>
                                          </p:val>
                                        </p:tav>
                                      </p:tavLst>
                                    </p:anim>
                                    <p:anim calcmode="lin" valueType="num">
                                      <p:cBhvr>
                                        <p:cTn id="131" dur="500" fill="hold"/>
                                        <p:tgtEl>
                                          <p:spTgt spid="1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DATOS PC CLAUDIO\IGLESIA\Escuela Sabatica - ppt lecciones\2025\4 TRIMESTRE\leccion 1\Immagine7.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6" name="CuadroTexto 5">
            <a:extLst>
              <a:ext uri="{FF2B5EF4-FFF2-40B4-BE49-F238E27FC236}">
                <a16:creationId xmlns:a16="http://schemas.microsoft.com/office/drawing/2014/main" id="{A30AB3EB-8529-73B4-35C7-DD4835CB8394}"/>
              </a:ext>
            </a:extLst>
          </p:cNvPr>
          <p:cNvSpPr txBox="1"/>
          <p:nvPr/>
        </p:nvSpPr>
        <p:spPr>
          <a:xfrm>
            <a:off x="4324646" y="446118"/>
            <a:ext cx="3542707" cy="461665"/>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2400" b="1" dirty="0">
                <a:solidFill>
                  <a:schemeClr val="tx1"/>
                </a:solidFill>
              </a:rPr>
              <a:t>La manna, il pane del cielo</a:t>
            </a:r>
          </a:p>
        </p:txBody>
      </p:sp>
      <p:pic>
        <p:nvPicPr>
          <p:cNvPr id="8" name="Imagen 7" descr="Una caricatura de un grupo de personas en una playa&#10;&#10;Descripción generada automáticamente">
            <a:extLst>
              <a:ext uri="{FF2B5EF4-FFF2-40B4-BE49-F238E27FC236}">
                <a16:creationId xmlns:a16="http://schemas.microsoft.com/office/drawing/2014/main" id="{47BCB865-8616-CDBF-4958-073342E8CBF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036032" y="1732548"/>
            <a:ext cx="10119936" cy="5059969"/>
          </a:xfrm>
          <a:prstGeom prst="rect">
            <a:avLst/>
          </a:prstGeom>
          <a:ln w="57150">
            <a:gradFill>
              <a:gsLst>
                <a:gs pos="16000">
                  <a:srgbClr val="FFD57F"/>
                </a:gs>
                <a:gs pos="52000">
                  <a:srgbClr val="A9D18E"/>
                </a:gs>
                <a:gs pos="51000">
                  <a:srgbClr val="FFD57F"/>
                </a:gs>
                <a:gs pos="76000">
                  <a:srgbClr val="A9D18E"/>
                </a:gs>
              </a:gsLst>
              <a:lin ang="600000" scaled="0"/>
            </a:gradFill>
          </a:ln>
        </p:spPr>
      </p:pic>
      <p:sp>
        <p:nvSpPr>
          <p:cNvPr id="9" name="CuadroTexto 8">
            <a:extLst>
              <a:ext uri="{FF2B5EF4-FFF2-40B4-BE49-F238E27FC236}">
                <a16:creationId xmlns:a16="http://schemas.microsoft.com/office/drawing/2014/main" id="{AA34CE45-AFA2-25D4-F77D-56A0195049A7}"/>
              </a:ext>
            </a:extLst>
          </p:cNvPr>
          <p:cNvSpPr txBox="1">
            <a:spLocks/>
          </p:cNvSpPr>
          <p:nvPr/>
        </p:nvSpPr>
        <p:spPr>
          <a:xfrm>
            <a:off x="132347" y="83019"/>
            <a:ext cx="3977640" cy="3960503"/>
          </a:xfrm>
          <a:prstGeom prst="rect">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bIns="36000">
            <a:spAutoFit/>
          </a:bodyPr>
          <a:lstStyle>
            <a:defPPr>
              <a:defRPr lang="es-ES"/>
            </a:defPPr>
            <a:lvl1pPr algn="ctr">
              <a:defRPr b="1"/>
            </a:lvl1pPr>
          </a:lstStyle>
          <a:p>
            <a:r>
              <a:rPr lang="it-IT" dirty="0"/>
              <a:t>«Allora il SIGNORE disse a Mosè: </a:t>
            </a:r>
            <a:r>
              <a:rPr lang="es-ES" dirty="0"/>
              <a:t>“</a:t>
            </a:r>
            <a:r>
              <a:rPr lang="it-IT" dirty="0"/>
              <a:t>Ecco, io farò piovere pane dal cielo per voi; il popolo uscirà e ne raccoglierà ogni giorno il necessario per la giornata; così lo metterò alla prova e vedrò se cammina o no secondo la mia legge. Ma il sesto giorno, quando prepareranno quello che hanno portato a casa, dovrà essere il doppio di quello che raccolgono ogni altro giorno</a:t>
            </a:r>
            <a:r>
              <a:rPr lang="es-ES" dirty="0"/>
              <a:t> ”</a:t>
            </a:r>
            <a:r>
              <a:rPr lang="it-IT" dirty="0"/>
              <a:t>… La casa d'Israele chiamò quel pane manna; esso era simile al seme del coriandolo; era bianco, e aveva il gusto di schiacciata fatta col miele»</a:t>
            </a:r>
            <a:r>
              <a:rPr lang="es-ES" dirty="0"/>
              <a:t> (</a:t>
            </a:r>
            <a:r>
              <a:rPr lang="es-ES" dirty="0" err="1"/>
              <a:t>Esodo</a:t>
            </a:r>
            <a:r>
              <a:rPr lang="es-ES" dirty="0"/>
              <a:t> 16:4,5,31).</a:t>
            </a:r>
          </a:p>
        </p:txBody>
      </p:sp>
      <p:sp>
        <p:nvSpPr>
          <p:cNvPr id="10" name="CuadroTexto 9">
            <a:extLst>
              <a:ext uri="{FF2B5EF4-FFF2-40B4-BE49-F238E27FC236}">
                <a16:creationId xmlns:a16="http://schemas.microsoft.com/office/drawing/2014/main" id="{11C00F00-0F90-942C-23A7-B9F9DAFE79ED}"/>
              </a:ext>
            </a:extLst>
          </p:cNvPr>
          <p:cNvSpPr txBox="1"/>
          <p:nvPr/>
        </p:nvSpPr>
        <p:spPr>
          <a:xfrm>
            <a:off x="8082013" y="83019"/>
            <a:ext cx="3977640" cy="3139321"/>
          </a:xfrm>
          <a:prstGeom prst="roundRect">
            <a:avLst>
              <a:gd name="adj" fmla="val 0"/>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defPPr>
              <a:defRPr lang="es-ES"/>
            </a:defPPr>
            <a:lvl1pPr algn="ctr">
              <a:defRPr b="1"/>
            </a:lvl1pPr>
          </a:lstStyle>
          <a:p>
            <a:r>
              <a:rPr lang="it-IT" dirty="0"/>
              <a:t>«Dio tolse la manna ed essi mangiarono i frutti della terra promessa</a:t>
            </a:r>
            <a:r>
              <a:rPr lang="es-ES" dirty="0"/>
              <a:t>: “</a:t>
            </a:r>
            <a:r>
              <a:rPr lang="it-IT" dirty="0"/>
              <a:t>L'indomani della Pasqua, in quello stesso giorno, mangiarono i prodotti del paese: pani azzimi e grano arrostito. E la manna cessò l'indomani del giorno in cui mangiarono i prodotti del paese; e i figli d'Israele non ebbero più manna, ma mangiarono, quell'anno stesso, il frutto del paese di Canaan</a:t>
            </a:r>
            <a:r>
              <a:rPr lang="es-ES" dirty="0"/>
              <a:t>”</a:t>
            </a:r>
            <a:r>
              <a:rPr lang="it-IT" dirty="0"/>
              <a:t>»</a:t>
            </a:r>
            <a:r>
              <a:rPr lang="es-ES" dirty="0"/>
              <a:t>                      (</a:t>
            </a:r>
            <a:r>
              <a:rPr lang="es-ES" dirty="0" err="1"/>
              <a:t>Giosuè</a:t>
            </a:r>
            <a:r>
              <a:rPr lang="es-ES" dirty="0"/>
              <a:t> 5:11,12).</a:t>
            </a:r>
          </a:p>
        </p:txBody>
      </p:sp>
    </p:spTree>
    <p:extLst>
      <p:ext uri="{BB962C8B-B14F-4D97-AF65-F5344CB8AC3E}">
        <p14:creationId xmlns:p14="http://schemas.microsoft.com/office/powerpoint/2010/main" val="3218987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 calcmode="lin" valueType="num">
                                      <p:cBhvr>
                                        <p:cTn id="9" dur="250" fill="hold"/>
                                        <p:tgtEl>
                                          <p:spTgt spid="6"/>
                                        </p:tgtEl>
                                        <p:attrNameLst>
                                          <p:attrName>style.rotation</p:attrName>
                                        </p:attrNameLst>
                                      </p:cBhvr>
                                      <p:tavLst>
                                        <p:tav tm="0">
                                          <p:val>
                                            <p:fltVal val="90"/>
                                          </p:val>
                                        </p:tav>
                                        <p:tav tm="100000">
                                          <p:val>
                                            <p:fltVal val="0"/>
                                          </p:val>
                                        </p:tav>
                                      </p:tavLst>
                                    </p:anim>
                                    <p:animEffect transition="in" filter="fade">
                                      <p:cBhvr>
                                        <p:cTn id="10" dur="250"/>
                                        <p:tgtEl>
                                          <p:spTgt spid="6"/>
                                        </p:tgtEl>
                                      </p:cBhvr>
                                    </p:animEffect>
                                  </p:childTnLst>
                                </p:cTn>
                              </p:par>
                            </p:childTnLst>
                          </p:cTn>
                        </p:par>
                        <p:par>
                          <p:cTn id="11" fill="hold">
                            <p:stCondLst>
                              <p:cond delay="250"/>
                            </p:stCondLst>
                            <p:childTnLst>
                              <p:par>
                                <p:cTn id="12" presetID="16" presetClass="entr" presetSubtype="37"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outVertical)">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4)">
                                      <p:cBhvr>
                                        <p:cTn id="19" dur="10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heel(4)">
                                      <p:cBhvr>
                                        <p:cTn id="2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DATOS PC CLAUDIO\IGLESIA\Escuela Sabatica - ppt lecciones\2025\4 TRIMESTRE\leccion 1\Immagine7.jpg"/>
          <p:cNvPicPr>
            <a:picLocks noChangeAspect="1" noChangeArrowheads="1"/>
          </p:cNvPicPr>
          <p:nvPr/>
        </p:nvPicPr>
        <p:blipFill>
          <a:blip r:embed="rId2" cstate="email"/>
          <a:srcRect/>
          <a:stretch>
            <a:fillRect/>
          </a:stretch>
        </p:blipFill>
        <p:spPr bwMode="auto">
          <a:xfrm>
            <a:off x="0" y="-1"/>
            <a:ext cx="12192000" cy="6879521"/>
          </a:xfrm>
          <a:prstGeom prst="rect">
            <a:avLst/>
          </a:prstGeom>
          <a:noFill/>
        </p:spPr>
      </p:pic>
      <p:pic>
        <p:nvPicPr>
          <p:cNvPr id="7" name="Imagen 6" descr="Una caricatura de una persona&#10;&#10;Descripción generada automáticamente con confianza media">
            <a:extLst>
              <a:ext uri="{FF2B5EF4-FFF2-40B4-BE49-F238E27FC236}">
                <a16:creationId xmlns:a16="http://schemas.microsoft.com/office/drawing/2014/main" id="{ACC6955F-74F9-CCE9-011F-CE0AFED7728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05877" y="2897204"/>
            <a:ext cx="7448350" cy="3888607"/>
          </a:xfrm>
          <a:prstGeom prst="ellipse">
            <a:avLst/>
          </a:prstGeom>
          <a:ln w="63500" cap="rnd">
            <a:solidFill>
              <a:srgbClr val="FFD57F"/>
            </a:solidFill>
          </a:ln>
          <a:effectLst/>
          <a:scene3d>
            <a:camera prst="orthographicFront"/>
            <a:lightRig rig="contrasting" dir="t">
              <a:rot lat="0" lon="0" rev="3000000"/>
            </a:lightRig>
          </a:scene3d>
          <a:sp3d contourW="7620">
            <a:bevelT w="95250" h="31750"/>
            <a:contourClr>
              <a:srgbClr val="333333"/>
            </a:contourClr>
          </a:sp3d>
        </p:spPr>
      </p:pic>
      <p:sp>
        <p:nvSpPr>
          <p:cNvPr id="8" name="CuadroTexto 7">
            <a:extLst>
              <a:ext uri="{FF2B5EF4-FFF2-40B4-BE49-F238E27FC236}">
                <a16:creationId xmlns:a16="http://schemas.microsoft.com/office/drawing/2014/main" id="{EBE4A867-0C0E-7D8E-612E-EA0973CBF3B1}"/>
              </a:ext>
            </a:extLst>
          </p:cNvPr>
          <p:cNvSpPr txBox="1"/>
          <p:nvPr/>
        </p:nvSpPr>
        <p:spPr>
          <a:xfrm>
            <a:off x="5675584" y="372327"/>
            <a:ext cx="2400052" cy="2554545"/>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3200" b="1" dirty="0" err="1">
                <a:solidFill>
                  <a:schemeClr val="tx1"/>
                </a:solidFill>
              </a:rPr>
              <a:t>L’invio</a:t>
            </a:r>
            <a:r>
              <a:rPr lang="es-ES" sz="3200" b="1" dirty="0">
                <a:solidFill>
                  <a:schemeClr val="tx1"/>
                </a:solidFill>
              </a:rPr>
              <a:t> </a:t>
            </a:r>
            <a:r>
              <a:rPr lang="es-ES" sz="3200" b="1" dirty="0" err="1">
                <a:solidFill>
                  <a:schemeClr val="tx1"/>
                </a:solidFill>
              </a:rPr>
              <a:t>degli</a:t>
            </a:r>
            <a:r>
              <a:rPr lang="es-ES" sz="3200" b="1" dirty="0">
                <a:solidFill>
                  <a:schemeClr val="tx1"/>
                </a:solidFill>
              </a:rPr>
              <a:t> </a:t>
            </a:r>
            <a:r>
              <a:rPr lang="es-ES" sz="3200" b="1" dirty="0" err="1">
                <a:solidFill>
                  <a:schemeClr val="tx1"/>
                </a:solidFill>
              </a:rPr>
              <a:t>esploratori</a:t>
            </a:r>
            <a:r>
              <a:rPr lang="es-ES" sz="3200" b="1" dirty="0">
                <a:solidFill>
                  <a:schemeClr val="tx1"/>
                </a:solidFill>
              </a:rPr>
              <a:t> per </a:t>
            </a:r>
            <a:r>
              <a:rPr lang="es-ES" sz="3200" b="1" dirty="0" err="1">
                <a:solidFill>
                  <a:schemeClr val="tx1"/>
                </a:solidFill>
              </a:rPr>
              <a:t>conoscere</a:t>
            </a:r>
            <a:r>
              <a:rPr lang="es-ES" sz="3200" b="1" dirty="0">
                <a:solidFill>
                  <a:schemeClr val="tx1"/>
                </a:solidFill>
              </a:rPr>
              <a:t> la </a:t>
            </a:r>
            <a:r>
              <a:rPr lang="es-ES" sz="3200" b="1" dirty="0" err="1">
                <a:solidFill>
                  <a:schemeClr val="tx1"/>
                </a:solidFill>
              </a:rPr>
              <a:t>terra</a:t>
            </a:r>
            <a:endParaRPr lang="es-ES" sz="3200" b="1" dirty="0">
              <a:solidFill>
                <a:schemeClr val="tx1"/>
              </a:solidFill>
            </a:endParaRPr>
          </a:p>
        </p:txBody>
      </p:sp>
      <p:sp>
        <p:nvSpPr>
          <p:cNvPr id="9" name="CuadroTexto 8">
            <a:extLst>
              <a:ext uri="{FF2B5EF4-FFF2-40B4-BE49-F238E27FC236}">
                <a16:creationId xmlns:a16="http://schemas.microsoft.com/office/drawing/2014/main" id="{7EAE4CAC-14AC-AA30-030A-AC13FEA05267}"/>
              </a:ext>
            </a:extLst>
          </p:cNvPr>
          <p:cNvSpPr txBox="1">
            <a:spLocks/>
          </p:cNvSpPr>
          <p:nvPr/>
        </p:nvSpPr>
        <p:spPr>
          <a:xfrm>
            <a:off x="206137" y="439187"/>
            <a:ext cx="4789372" cy="2021510"/>
          </a:xfrm>
          <a:prstGeom prst="rect">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bIns="36000">
            <a:spAutoFit/>
          </a:bodyPr>
          <a:lstStyle>
            <a:defPPr>
              <a:defRPr lang="es-ES"/>
            </a:defPPr>
            <a:lvl1pPr algn="ctr">
              <a:defRPr b="1"/>
            </a:lvl1pPr>
          </a:lstStyle>
          <a:p>
            <a:r>
              <a:rPr lang="it-IT" dirty="0"/>
              <a:t>«</a:t>
            </a:r>
            <a:r>
              <a:rPr lang="es-ES" dirty="0"/>
              <a:t>“</a:t>
            </a:r>
            <a:r>
              <a:rPr lang="it-IT" dirty="0"/>
              <a:t>Il SIGNORE disse a Mosè: </a:t>
            </a:r>
            <a:r>
              <a:rPr lang="es-ES" dirty="0"/>
              <a:t>“</a:t>
            </a:r>
            <a:r>
              <a:rPr lang="it-IT" dirty="0"/>
              <a:t>Manda degli uomini a esplorare il paese di Canaan che io do ai figli d'Israele. Mandate un uomo per ogni tribù dei loro padri; siano tutti loro capi</a:t>
            </a:r>
            <a:r>
              <a:rPr lang="es-ES" dirty="0"/>
              <a:t>”</a:t>
            </a:r>
            <a:r>
              <a:rPr lang="it-IT" dirty="0"/>
              <a:t>. E Mosè li mandò dal deserto di </a:t>
            </a:r>
            <a:r>
              <a:rPr lang="it-IT" dirty="0" err="1"/>
              <a:t>Paran</a:t>
            </a:r>
            <a:r>
              <a:rPr lang="it-IT" dirty="0"/>
              <a:t>, secondo l'ordine del SIGNORE; quegli uomini erano tutti capi dei figli d'Israele»</a:t>
            </a:r>
            <a:r>
              <a:rPr lang="es-ES" dirty="0"/>
              <a:t> (</a:t>
            </a:r>
            <a:r>
              <a:rPr lang="es-ES" dirty="0" err="1"/>
              <a:t>Numeri</a:t>
            </a:r>
            <a:r>
              <a:rPr lang="es-ES" dirty="0"/>
              <a:t> 13:1-3).</a:t>
            </a:r>
          </a:p>
        </p:txBody>
      </p:sp>
      <p:sp>
        <p:nvSpPr>
          <p:cNvPr id="10" name="CuadroTexto 9">
            <a:extLst>
              <a:ext uri="{FF2B5EF4-FFF2-40B4-BE49-F238E27FC236}">
                <a16:creationId xmlns:a16="http://schemas.microsoft.com/office/drawing/2014/main" id="{EDC840EC-3BD6-F929-EE1F-CFB6527EEAC4}"/>
              </a:ext>
            </a:extLst>
          </p:cNvPr>
          <p:cNvSpPr txBox="1"/>
          <p:nvPr/>
        </p:nvSpPr>
        <p:spPr>
          <a:xfrm>
            <a:off x="8635466" y="439187"/>
            <a:ext cx="3350395" cy="2031325"/>
          </a:xfrm>
          <a:prstGeom prst="roundRect">
            <a:avLst>
              <a:gd name="adj" fmla="val 0"/>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defPPr>
              <a:defRPr lang="es-ES"/>
            </a:defPPr>
            <a:lvl1pPr algn="ctr">
              <a:defRPr b="1"/>
            </a:lvl1pPr>
          </a:lstStyle>
          <a:p>
            <a:r>
              <a:rPr lang="it-IT" dirty="0"/>
              <a:t>«Or Giosuè, figlio di </a:t>
            </a:r>
            <a:r>
              <a:rPr lang="it-IT" dirty="0" err="1"/>
              <a:t>Nun</a:t>
            </a:r>
            <a:r>
              <a:rPr lang="it-IT" dirty="0"/>
              <a:t>, mandò segretamente da </a:t>
            </a:r>
            <a:r>
              <a:rPr lang="it-IT" dirty="0" err="1"/>
              <a:t>Sittim</a:t>
            </a:r>
            <a:r>
              <a:rPr lang="it-IT" dirty="0"/>
              <a:t> due spie e disse loro: </a:t>
            </a:r>
            <a:r>
              <a:rPr lang="es-ES" dirty="0"/>
              <a:t>“</a:t>
            </a:r>
            <a:r>
              <a:rPr lang="it-IT" dirty="0"/>
              <a:t>Andate, esaminate il paese e Gerico</a:t>
            </a:r>
            <a:r>
              <a:rPr lang="es-ES" dirty="0"/>
              <a:t>”</a:t>
            </a:r>
            <a:r>
              <a:rPr lang="it-IT" dirty="0"/>
              <a:t>. Quelle andarono ed entrarono in casa di una prostituta di nome Raab, e vi alloggiarono»</a:t>
            </a:r>
            <a:r>
              <a:rPr lang="es-ES" dirty="0"/>
              <a:t> (</a:t>
            </a:r>
            <a:r>
              <a:rPr lang="es-ES" dirty="0" err="1"/>
              <a:t>Giosuè</a:t>
            </a:r>
            <a:r>
              <a:rPr lang="es-ES" dirty="0"/>
              <a:t> 2:1)</a:t>
            </a:r>
          </a:p>
        </p:txBody>
      </p:sp>
      <p:pic>
        <p:nvPicPr>
          <p:cNvPr id="12" name="Imagen 11" descr="Imagen que contiene persona, edificio, mujer, sostener&#10;&#10;Descripción generada automáticamente">
            <a:extLst>
              <a:ext uri="{FF2B5EF4-FFF2-40B4-BE49-F238E27FC236}">
                <a16:creationId xmlns:a16="http://schemas.microsoft.com/office/drawing/2014/main" id="{95169277-2754-1589-86E2-561E7346C7A4}"/>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720517" y="2686190"/>
            <a:ext cx="4365606" cy="4099621"/>
          </a:xfrm>
          <a:prstGeom prst="ellipse">
            <a:avLst/>
          </a:prstGeom>
          <a:ln w="63500" cap="rnd">
            <a:solidFill>
              <a:srgbClr val="A9D18E"/>
            </a:solidFill>
          </a:ln>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5372789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50" fill="hold"/>
                                        <p:tgtEl>
                                          <p:spTgt spid="8"/>
                                        </p:tgtEl>
                                        <p:attrNameLst>
                                          <p:attrName>ppt_w</p:attrName>
                                        </p:attrNameLst>
                                      </p:cBhvr>
                                      <p:tavLst>
                                        <p:tav tm="0">
                                          <p:val>
                                            <p:fltVal val="0"/>
                                          </p:val>
                                        </p:tav>
                                        <p:tav tm="100000">
                                          <p:val>
                                            <p:strVal val="#ppt_w"/>
                                          </p:val>
                                        </p:tav>
                                      </p:tavLst>
                                    </p:anim>
                                    <p:anim calcmode="lin" valueType="num">
                                      <p:cBhvr>
                                        <p:cTn id="8" dur="250" fill="hold"/>
                                        <p:tgtEl>
                                          <p:spTgt spid="8"/>
                                        </p:tgtEl>
                                        <p:attrNameLst>
                                          <p:attrName>ppt_h</p:attrName>
                                        </p:attrNameLst>
                                      </p:cBhvr>
                                      <p:tavLst>
                                        <p:tav tm="0">
                                          <p:val>
                                            <p:fltVal val="0"/>
                                          </p:val>
                                        </p:tav>
                                        <p:tav tm="100000">
                                          <p:val>
                                            <p:strVal val="#ppt_h"/>
                                          </p:val>
                                        </p:tav>
                                      </p:tavLst>
                                    </p:anim>
                                    <p:anim calcmode="lin" valueType="num">
                                      <p:cBhvr>
                                        <p:cTn id="9" dur="250" fill="hold"/>
                                        <p:tgtEl>
                                          <p:spTgt spid="8"/>
                                        </p:tgtEl>
                                        <p:attrNameLst>
                                          <p:attrName>style.rotation</p:attrName>
                                        </p:attrNameLst>
                                      </p:cBhvr>
                                      <p:tavLst>
                                        <p:tav tm="0">
                                          <p:val>
                                            <p:fltVal val="90"/>
                                          </p:val>
                                        </p:tav>
                                        <p:tav tm="100000">
                                          <p:val>
                                            <p:fltVal val="0"/>
                                          </p:val>
                                        </p:tav>
                                      </p:tavLst>
                                    </p:anim>
                                    <p:animEffect transition="in" filter="fade">
                                      <p:cBhvr>
                                        <p:cTn id="10" dur="25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290">
                                          <p:stCondLst>
                                            <p:cond delay="0"/>
                                          </p:stCondLst>
                                        </p:cTn>
                                        <p:tgtEl>
                                          <p:spTgt spid="7"/>
                                        </p:tgtEl>
                                      </p:cBhvr>
                                    </p:animEffect>
                                    <p:anim calcmode="lin" valueType="num">
                                      <p:cBhvr>
                                        <p:cTn id="16"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7"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8"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19"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20"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21" dur="13">
                                          <p:stCondLst>
                                            <p:cond delay="325"/>
                                          </p:stCondLst>
                                        </p:cTn>
                                        <p:tgtEl>
                                          <p:spTgt spid="7"/>
                                        </p:tgtEl>
                                      </p:cBhvr>
                                      <p:to x="100000" y="60000"/>
                                    </p:animScale>
                                    <p:animScale>
                                      <p:cBhvr>
                                        <p:cTn id="22" dur="83" decel="50000">
                                          <p:stCondLst>
                                            <p:cond delay="338"/>
                                          </p:stCondLst>
                                        </p:cTn>
                                        <p:tgtEl>
                                          <p:spTgt spid="7"/>
                                        </p:tgtEl>
                                      </p:cBhvr>
                                      <p:to x="100000" y="100000"/>
                                    </p:animScale>
                                    <p:animScale>
                                      <p:cBhvr>
                                        <p:cTn id="23" dur="13">
                                          <p:stCondLst>
                                            <p:cond delay="656"/>
                                          </p:stCondLst>
                                        </p:cTn>
                                        <p:tgtEl>
                                          <p:spTgt spid="7"/>
                                        </p:tgtEl>
                                      </p:cBhvr>
                                      <p:to x="100000" y="80000"/>
                                    </p:animScale>
                                    <p:animScale>
                                      <p:cBhvr>
                                        <p:cTn id="24" dur="83" decel="50000">
                                          <p:stCondLst>
                                            <p:cond delay="669"/>
                                          </p:stCondLst>
                                        </p:cTn>
                                        <p:tgtEl>
                                          <p:spTgt spid="7"/>
                                        </p:tgtEl>
                                      </p:cBhvr>
                                      <p:to x="100000" y="100000"/>
                                    </p:animScale>
                                    <p:animScale>
                                      <p:cBhvr>
                                        <p:cTn id="25" dur="13">
                                          <p:stCondLst>
                                            <p:cond delay="821"/>
                                          </p:stCondLst>
                                        </p:cTn>
                                        <p:tgtEl>
                                          <p:spTgt spid="7"/>
                                        </p:tgtEl>
                                      </p:cBhvr>
                                      <p:to x="100000" y="90000"/>
                                    </p:animScale>
                                    <p:animScale>
                                      <p:cBhvr>
                                        <p:cTn id="26" dur="83" decel="50000">
                                          <p:stCondLst>
                                            <p:cond delay="834"/>
                                          </p:stCondLst>
                                        </p:cTn>
                                        <p:tgtEl>
                                          <p:spTgt spid="7"/>
                                        </p:tgtEl>
                                      </p:cBhvr>
                                      <p:to x="100000" y="100000"/>
                                    </p:animScale>
                                    <p:animScale>
                                      <p:cBhvr>
                                        <p:cTn id="27" dur="13">
                                          <p:stCondLst>
                                            <p:cond delay="904"/>
                                          </p:stCondLst>
                                        </p:cTn>
                                        <p:tgtEl>
                                          <p:spTgt spid="7"/>
                                        </p:tgtEl>
                                      </p:cBhvr>
                                      <p:to x="100000" y="95000"/>
                                    </p:animScale>
                                    <p:animScale>
                                      <p:cBhvr>
                                        <p:cTn id="28" dur="83" decel="50000">
                                          <p:stCondLst>
                                            <p:cond delay="917"/>
                                          </p:stCondLst>
                                        </p:cTn>
                                        <p:tgtEl>
                                          <p:spTgt spid="7"/>
                                        </p:tgtEl>
                                      </p:cBhvr>
                                      <p:to x="100000" y="100000"/>
                                    </p:animScale>
                                  </p:childTnLst>
                                </p:cTn>
                              </p:par>
                            </p:childTnLst>
                          </p:cTn>
                        </p:par>
                        <p:par>
                          <p:cTn id="29" fill="hold">
                            <p:stCondLst>
                              <p:cond delay="1000"/>
                            </p:stCondLst>
                            <p:childTnLst>
                              <p:par>
                                <p:cTn id="30" presetID="21" presetClass="entr" presetSubtype="4"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heel(4)">
                                      <p:cBhvr>
                                        <p:cTn id="32" dur="10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290">
                                          <p:stCondLst>
                                            <p:cond delay="0"/>
                                          </p:stCondLst>
                                        </p:cTn>
                                        <p:tgtEl>
                                          <p:spTgt spid="12"/>
                                        </p:tgtEl>
                                      </p:cBhvr>
                                    </p:animEffect>
                                    <p:anim calcmode="lin" valueType="num">
                                      <p:cBhvr>
                                        <p:cTn id="3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3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4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4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43" dur="13">
                                          <p:stCondLst>
                                            <p:cond delay="325"/>
                                          </p:stCondLst>
                                        </p:cTn>
                                        <p:tgtEl>
                                          <p:spTgt spid="12"/>
                                        </p:tgtEl>
                                      </p:cBhvr>
                                      <p:to x="100000" y="60000"/>
                                    </p:animScale>
                                    <p:animScale>
                                      <p:cBhvr>
                                        <p:cTn id="44" dur="83" decel="50000">
                                          <p:stCondLst>
                                            <p:cond delay="338"/>
                                          </p:stCondLst>
                                        </p:cTn>
                                        <p:tgtEl>
                                          <p:spTgt spid="12"/>
                                        </p:tgtEl>
                                      </p:cBhvr>
                                      <p:to x="100000" y="100000"/>
                                    </p:animScale>
                                    <p:animScale>
                                      <p:cBhvr>
                                        <p:cTn id="45" dur="13">
                                          <p:stCondLst>
                                            <p:cond delay="656"/>
                                          </p:stCondLst>
                                        </p:cTn>
                                        <p:tgtEl>
                                          <p:spTgt spid="12"/>
                                        </p:tgtEl>
                                      </p:cBhvr>
                                      <p:to x="100000" y="80000"/>
                                    </p:animScale>
                                    <p:animScale>
                                      <p:cBhvr>
                                        <p:cTn id="46" dur="83" decel="50000">
                                          <p:stCondLst>
                                            <p:cond delay="669"/>
                                          </p:stCondLst>
                                        </p:cTn>
                                        <p:tgtEl>
                                          <p:spTgt spid="12"/>
                                        </p:tgtEl>
                                      </p:cBhvr>
                                      <p:to x="100000" y="100000"/>
                                    </p:animScale>
                                    <p:animScale>
                                      <p:cBhvr>
                                        <p:cTn id="47" dur="13">
                                          <p:stCondLst>
                                            <p:cond delay="821"/>
                                          </p:stCondLst>
                                        </p:cTn>
                                        <p:tgtEl>
                                          <p:spTgt spid="12"/>
                                        </p:tgtEl>
                                      </p:cBhvr>
                                      <p:to x="100000" y="90000"/>
                                    </p:animScale>
                                    <p:animScale>
                                      <p:cBhvr>
                                        <p:cTn id="48" dur="83" decel="50000">
                                          <p:stCondLst>
                                            <p:cond delay="834"/>
                                          </p:stCondLst>
                                        </p:cTn>
                                        <p:tgtEl>
                                          <p:spTgt spid="12"/>
                                        </p:tgtEl>
                                      </p:cBhvr>
                                      <p:to x="100000" y="100000"/>
                                    </p:animScale>
                                    <p:animScale>
                                      <p:cBhvr>
                                        <p:cTn id="49" dur="13">
                                          <p:stCondLst>
                                            <p:cond delay="904"/>
                                          </p:stCondLst>
                                        </p:cTn>
                                        <p:tgtEl>
                                          <p:spTgt spid="12"/>
                                        </p:tgtEl>
                                      </p:cBhvr>
                                      <p:to x="100000" y="95000"/>
                                    </p:animScale>
                                    <p:animScale>
                                      <p:cBhvr>
                                        <p:cTn id="50" dur="83" decel="50000">
                                          <p:stCondLst>
                                            <p:cond delay="917"/>
                                          </p:stCondLst>
                                        </p:cTn>
                                        <p:tgtEl>
                                          <p:spTgt spid="12"/>
                                        </p:tgtEl>
                                      </p:cBhvr>
                                      <p:to x="100000" y="100000"/>
                                    </p:animScale>
                                  </p:childTnLst>
                                </p:cTn>
                              </p:par>
                            </p:childTnLst>
                          </p:cTn>
                        </p:par>
                        <p:par>
                          <p:cTn id="51" fill="hold">
                            <p:stCondLst>
                              <p:cond delay="1000"/>
                            </p:stCondLst>
                            <p:childTnLst>
                              <p:par>
                                <p:cTn id="52" presetID="21" presetClass="entr" presetSubtype="4"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heel(4)">
                                      <p:cBhvr>
                                        <p:cTn id="5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DATOS PC CLAUDIO\IGLESIA\Escuela Sabatica - ppt lecciones\2025\4 TRIMESTRE\leccion 1\Immagine7.jpg"/>
          <p:cNvPicPr>
            <a:picLocks noChangeAspect="1" noChangeArrowheads="1"/>
          </p:cNvPicPr>
          <p:nvPr/>
        </p:nvPicPr>
        <p:blipFill>
          <a:blip r:embed="rId2" cstate="email"/>
          <a:srcRect/>
          <a:stretch>
            <a:fillRect/>
          </a:stretch>
        </p:blipFill>
        <p:spPr bwMode="auto">
          <a:xfrm>
            <a:off x="0" y="-43672"/>
            <a:ext cx="12192000" cy="6901672"/>
          </a:xfrm>
          <a:prstGeom prst="rect">
            <a:avLst/>
          </a:prstGeom>
          <a:noFill/>
        </p:spPr>
      </p:pic>
      <p:sp>
        <p:nvSpPr>
          <p:cNvPr id="8" name="CuadroTexto 7">
            <a:extLst>
              <a:ext uri="{FF2B5EF4-FFF2-40B4-BE49-F238E27FC236}">
                <a16:creationId xmlns:a16="http://schemas.microsoft.com/office/drawing/2014/main" id="{EBE4A867-0C0E-7D8E-612E-EA0973CBF3B1}"/>
              </a:ext>
            </a:extLst>
          </p:cNvPr>
          <p:cNvSpPr txBox="1"/>
          <p:nvPr/>
        </p:nvSpPr>
        <p:spPr>
          <a:xfrm>
            <a:off x="5547323" y="83054"/>
            <a:ext cx="2400052" cy="1077218"/>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3200" b="1" dirty="0">
                <a:solidFill>
                  <a:schemeClr val="tx1"/>
                </a:solidFill>
              </a:rPr>
              <a:t>Il rapporto </a:t>
            </a:r>
            <a:r>
              <a:rPr lang="es-ES" sz="3200" b="1" dirty="0" err="1">
                <a:solidFill>
                  <a:schemeClr val="tx1"/>
                </a:solidFill>
              </a:rPr>
              <a:t>delle</a:t>
            </a:r>
            <a:r>
              <a:rPr lang="es-ES" sz="3200" b="1" dirty="0">
                <a:solidFill>
                  <a:schemeClr val="tx1"/>
                </a:solidFill>
              </a:rPr>
              <a:t> </a:t>
            </a:r>
            <a:r>
              <a:rPr lang="es-ES" sz="3200" b="1" dirty="0" err="1">
                <a:solidFill>
                  <a:schemeClr val="tx1"/>
                </a:solidFill>
              </a:rPr>
              <a:t>spie</a:t>
            </a:r>
            <a:endParaRPr lang="es-ES" sz="3200" b="1" dirty="0">
              <a:solidFill>
                <a:schemeClr val="tx1"/>
              </a:solidFill>
            </a:endParaRPr>
          </a:p>
        </p:txBody>
      </p:sp>
      <p:sp>
        <p:nvSpPr>
          <p:cNvPr id="9" name="CuadroTexto 8">
            <a:extLst>
              <a:ext uri="{FF2B5EF4-FFF2-40B4-BE49-F238E27FC236}">
                <a16:creationId xmlns:a16="http://schemas.microsoft.com/office/drawing/2014/main" id="{7EAE4CAC-14AC-AA30-030A-AC13FEA05267}"/>
              </a:ext>
            </a:extLst>
          </p:cNvPr>
          <p:cNvSpPr txBox="1">
            <a:spLocks/>
          </p:cNvSpPr>
          <p:nvPr/>
        </p:nvSpPr>
        <p:spPr>
          <a:xfrm>
            <a:off x="71384" y="63804"/>
            <a:ext cx="4365863" cy="6453493"/>
          </a:xfrm>
          <a:prstGeom prst="rect">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bIns="36000">
            <a:spAutoFit/>
          </a:bodyPr>
          <a:lstStyle>
            <a:defPPr>
              <a:defRPr lang="es-ES"/>
            </a:defPPr>
            <a:lvl1pPr algn="ctr">
              <a:defRPr b="1"/>
            </a:lvl1pPr>
          </a:lstStyle>
          <a:p>
            <a:r>
              <a:rPr lang="it-IT" dirty="0"/>
              <a:t>«Fecero il loro racconto, e dissero: </a:t>
            </a:r>
            <a:r>
              <a:rPr lang="es-ES" dirty="0"/>
              <a:t>“</a:t>
            </a:r>
            <a:r>
              <a:rPr lang="it-IT" dirty="0"/>
              <a:t>Noi arrivammo nel paese dove tu ci mandasti, ed è davvero un paese dove scorrono il latte e il miele, ed ecco alcuni suoi frutti. Però il popolo che abita il paese è potente, le città sono fortificate e grandissime, e vi abbiamo anche visto dei figli di </a:t>
            </a:r>
            <a:r>
              <a:rPr lang="it-IT" dirty="0" err="1"/>
              <a:t>Anac</a:t>
            </a:r>
            <a:r>
              <a:rPr lang="es-ES" dirty="0"/>
              <a:t>…</a:t>
            </a:r>
            <a:r>
              <a:rPr lang="it-IT" dirty="0"/>
              <a:t> Caleb calmò il popolo che mormorava contro Mosè, e disse: «Saliamo pure e conquistiamo il paese, perché possiamo riuscirci benissimo». Ma gli uomini che vi erano andati con lui dissero: «Noi non siamo capaci di salire contro questo popolo, perché è più forte di noi». E screditarono presso i figli d'Israele il paese che avevano esplorato, dicendo: «Il paese che abbiamo attraversato per esplorarlo è un paese che divora i suoi abitanti; tutta la gente che vi abbiamo vista è gente di alta statura; e vi abbiamo visto i giganti, figli di </a:t>
            </a:r>
            <a:r>
              <a:rPr lang="it-IT" dirty="0" err="1"/>
              <a:t>Anac</a:t>
            </a:r>
            <a:r>
              <a:rPr lang="it-IT" dirty="0"/>
              <a:t>, della razza dei giganti. Di fronte a loro ci pareva di essere cavallette; e tali sembravamo a loro</a:t>
            </a:r>
            <a:r>
              <a:rPr lang="es-ES" dirty="0"/>
              <a:t>”</a:t>
            </a:r>
            <a:r>
              <a:rPr lang="it-IT" dirty="0"/>
              <a:t>»</a:t>
            </a:r>
            <a:r>
              <a:rPr lang="es-ES" dirty="0"/>
              <a:t> (</a:t>
            </a:r>
            <a:r>
              <a:rPr lang="es-ES" dirty="0" err="1"/>
              <a:t>Numeri</a:t>
            </a:r>
            <a:r>
              <a:rPr lang="es-ES" dirty="0"/>
              <a:t> 13:27-33)</a:t>
            </a:r>
          </a:p>
        </p:txBody>
      </p:sp>
      <p:sp>
        <p:nvSpPr>
          <p:cNvPr id="10" name="CuadroTexto 9">
            <a:extLst>
              <a:ext uri="{FF2B5EF4-FFF2-40B4-BE49-F238E27FC236}">
                <a16:creationId xmlns:a16="http://schemas.microsoft.com/office/drawing/2014/main" id="{EDC840EC-3BD6-F929-EE1F-CFB6527EEAC4}"/>
              </a:ext>
            </a:extLst>
          </p:cNvPr>
          <p:cNvSpPr txBox="1"/>
          <p:nvPr/>
        </p:nvSpPr>
        <p:spPr>
          <a:xfrm>
            <a:off x="8904438" y="3339375"/>
            <a:ext cx="3162517" cy="3416320"/>
          </a:xfrm>
          <a:prstGeom prst="roundRect">
            <a:avLst>
              <a:gd name="adj" fmla="val 0"/>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defPPr>
              <a:defRPr lang="es-ES"/>
            </a:defPPr>
            <a:lvl1pPr algn="ctr">
              <a:defRPr b="1"/>
            </a:lvl1pPr>
          </a:lstStyle>
          <a:p>
            <a:r>
              <a:rPr lang="it-IT" dirty="0"/>
              <a:t>«</a:t>
            </a:r>
            <a:r>
              <a:rPr lang="es-ES" dirty="0"/>
              <a:t>“</a:t>
            </a:r>
            <a:r>
              <a:rPr lang="it-IT" dirty="0"/>
              <a:t>E quei due uomini ritornarono, scesero dal monte, oltrepassarono il Giordano, andarono da Giosuè, figlio di </a:t>
            </a:r>
            <a:r>
              <a:rPr lang="it-IT" dirty="0" err="1"/>
              <a:t>Nun</a:t>
            </a:r>
            <a:r>
              <a:rPr lang="it-IT" dirty="0"/>
              <a:t>, e gli raccontarono tutto quello che era loro successo. Essi dissero a Giosuè: «Certo, il SIGNORE ha dato in nostra mano tutto il paese; e già tutti gli abitanti del paese hanno perso coraggio davanti a noi»</a:t>
            </a:r>
            <a:r>
              <a:rPr lang="es-ES" dirty="0"/>
              <a:t>” (</a:t>
            </a:r>
            <a:r>
              <a:rPr lang="es-ES" dirty="0" err="1"/>
              <a:t>Giosuè</a:t>
            </a:r>
            <a:r>
              <a:rPr lang="es-ES" dirty="0"/>
              <a:t> 2:23,24)</a:t>
            </a:r>
          </a:p>
        </p:txBody>
      </p:sp>
      <p:pic>
        <p:nvPicPr>
          <p:cNvPr id="3" name="Imagen 2" descr="Un grupo de personas disfrazadas&#10;&#10;Descripción generada automáticamente con confianza media">
            <a:extLst>
              <a:ext uri="{FF2B5EF4-FFF2-40B4-BE49-F238E27FC236}">
                <a16:creationId xmlns:a16="http://schemas.microsoft.com/office/drawing/2014/main" id="{9C821BE9-AE0B-64FE-E288-BF2B5CF8B4F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69049" y="1251283"/>
            <a:ext cx="4183346" cy="5475535"/>
          </a:xfrm>
          <a:prstGeom prst="rect">
            <a:avLst/>
          </a:prstGeom>
          <a:ln w="38100" cap="sq">
            <a:solidFill>
              <a:srgbClr val="FFD57F"/>
            </a:solidFill>
            <a:prstDash val="solid"/>
            <a:miter lim="800000"/>
          </a:ln>
          <a:effectLst>
            <a:outerShdw blurRad="50800" dist="38100" dir="2700000" algn="tl" rotWithShape="0">
              <a:srgbClr val="000000">
                <a:alpha val="43000"/>
              </a:srgbClr>
            </a:outerShdw>
          </a:effectLst>
        </p:spPr>
      </p:pic>
      <p:pic>
        <p:nvPicPr>
          <p:cNvPr id="5" name="Imagen 4" descr="Imagen que contiene edificio, ropa, persona, hombre&#10;&#10;Descripción generada automáticamente">
            <a:extLst>
              <a:ext uri="{FF2B5EF4-FFF2-40B4-BE49-F238E27FC236}">
                <a16:creationId xmlns:a16="http://schemas.microsoft.com/office/drawing/2014/main" id="{6BBC1F5B-3B89-BBB1-B460-76837BE8AA5D}"/>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8904438" y="134754"/>
            <a:ext cx="3181767" cy="2974206"/>
          </a:xfrm>
          <a:prstGeom prst="rect">
            <a:avLst/>
          </a:prstGeom>
          <a:ln w="38100" cap="sq">
            <a:solidFill>
              <a:srgbClr val="A9D18E"/>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04121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50" fill="hold"/>
                                        <p:tgtEl>
                                          <p:spTgt spid="8"/>
                                        </p:tgtEl>
                                        <p:attrNameLst>
                                          <p:attrName>ppt_w</p:attrName>
                                        </p:attrNameLst>
                                      </p:cBhvr>
                                      <p:tavLst>
                                        <p:tav tm="0">
                                          <p:val>
                                            <p:fltVal val="0"/>
                                          </p:val>
                                        </p:tav>
                                        <p:tav tm="100000">
                                          <p:val>
                                            <p:strVal val="#ppt_w"/>
                                          </p:val>
                                        </p:tav>
                                      </p:tavLst>
                                    </p:anim>
                                    <p:anim calcmode="lin" valueType="num">
                                      <p:cBhvr>
                                        <p:cTn id="8" dur="250" fill="hold"/>
                                        <p:tgtEl>
                                          <p:spTgt spid="8"/>
                                        </p:tgtEl>
                                        <p:attrNameLst>
                                          <p:attrName>ppt_h</p:attrName>
                                        </p:attrNameLst>
                                      </p:cBhvr>
                                      <p:tavLst>
                                        <p:tav tm="0">
                                          <p:val>
                                            <p:fltVal val="0"/>
                                          </p:val>
                                        </p:tav>
                                        <p:tav tm="100000">
                                          <p:val>
                                            <p:strVal val="#ppt_h"/>
                                          </p:val>
                                        </p:tav>
                                      </p:tavLst>
                                    </p:anim>
                                    <p:anim calcmode="lin" valueType="num">
                                      <p:cBhvr>
                                        <p:cTn id="9" dur="250" fill="hold"/>
                                        <p:tgtEl>
                                          <p:spTgt spid="8"/>
                                        </p:tgtEl>
                                        <p:attrNameLst>
                                          <p:attrName>style.rotation</p:attrName>
                                        </p:attrNameLst>
                                      </p:cBhvr>
                                      <p:tavLst>
                                        <p:tav tm="0">
                                          <p:val>
                                            <p:fltVal val="90"/>
                                          </p:val>
                                        </p:tav>
                                        <p:tav tm="100000">
                                          <p:val>
                                            <p:fltVal val="0"/>
                                          </p:val>
                                        </p:tav>
                                      </p:tavLst>
                                    </p:anim>
                                    <p:animEffect transition="in" filter="fade">
                                      <p:cBhvr>
                                        <p:cTn id="10" dur="25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50" presetClass="entr" presetSubtype="0" decel="10000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strVal val="#ppt_w+.3"/>
                                          </p:val>
                                        </p:tav>
                                        <p:tav tm="100000">
                                          <p:val>
                                            <p:strVal val="#ppt_w"/>
                                          </p:val>
                                        </p:tav>
                                      </p:tavLst>
                                    </p:anim>
                                    <p:anim calcmode="lin" valueType="num">
                                      <p:cBhvr>
                                        <p:cTn id="16" dur="1000" fill="hold"/>
                                        <p:tgtEl>
                                          <p:spTgt spid="3"/>
                                        </p:tgtEl>
                                        <p:attrNameLst>
                                          <p:attrName>ppt_h</p:attrName>
                                        </p:attrNameLst>
                                      </p:cBhvr>
                                      <p:tavLst>
                                        <p:tav tm="0">
                                          <p:val>
                                            <p:strVal val="#ppt_h"/>
                                          </p:val>
                                        </p:tav>
                                        <p:tav tm="100000">
                                          <p:val>
                                            <p:strVal val="#ppt_h"/>
                                          </p:val>
                                        </p:tav>
                                      </p:tavLst>
                                    </p:anim>
                                    <p:animEffect transition="in" filter="fade">
                                      <p:cBhvr>
                                        <p:cTn id="17" dur="1000"/>
                                        <p:tgtEl>
                                          <p:spTgt spid="3"/>
                                        </p:tgtEl>
                                      </p:cBhvr>
                                    </p:animEffect>
                                  </p:childTnLst>
                                </p:cTn>
                              </p:par>
                            </p:childTnLst>
                          </p:cTn>
                        </p:par>
                        <p:par>
                          <p:cTn id="18" fill="hold">
                            <p:stCondLst>
                              <p:cond delay="1000"/>
                            </p:stCondLst>
                            <p:childTnLst>
                              <p:par>
                                <p:cTn id="19" presetID="21" presetClass="entr" presetSubtype="4"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heel(4)">
                                      <p:cBhvr>
                                        <p:cTn id="21" dur="1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ppt_w</p:attrName>
                                        </p:attrNameLst>
                                      </p:cBhvr>
                                      <p:tavLst>
                                        <p:tav tm="0">
                                          <p:val>
                                            <p:strVal val="#ppt_w+.3"/>
                                          </p:val>
                                        </p:tav>
                                        <p:tav tm="100000">
                                          <p:val>
                                            <p:strVal val="#ppt_w"/>
                                          </p:val>
                                        </p:tav>
                                      </p:tavLst>
                                    </p:anim>
                                    <p:anim calcmode="lin" valueType="num">
                                      <p:cBhvr>
                                        <p:cTn id="27" dur="1000" fill="hold"/>
                                        <p:tgtEl>
                                          <p:spTgt spid="5"/>
                                        </p:tgtEl>
                                        <p:attrNameLst>
                                          <p:attrName>ppt_h</p:attrName>
                                        </p:attrNameLst>
                                      </p:cBhvr>
                                      <p:tavLst>
                                        <p:tav tm="0">
                                          <p:val>
                                            <p:strVal val="#ppt_h"/>
                                          </p:val>
                                        </p:tav>
                                        <p:tav tm="100000">
                                          <p:val>
                                            <p:strVal val="#ppt_h"/>
                                          </p:val>
                                        </p:tav>
                                      </p:tavLst>
                                    </p:anim>
                                    <p:animEffect transition="in" filter="fade">
                                      <p:cBhvr>
                                        <p:cTn id="28" dur="1000"/>
                                        <p:tgtEl>
                                          <p:spTgt spid="5"/>
                                        </p:tgtEl>
                                      </p:cBhvr>
                                    </p:animEffect>
                                  </p:childTnLst>
                                </p:cTn>
                              </p:par>
                            </p:childTnLst>
                          </p:cTn>
                        </p:par>
                        <p:par>
                          <p:cTn id="29" fill="hold">
                            <p:stCondLst>
                              <p:cond delay="1000"/>
                            </p:stCondLst>
                            <p:childTnLst>
                              <p:par>
                                <p:cTn id="30" presetID="21"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heel(4)">
                                      <p:cBhvr>
                                        <p:cTn id="3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DATOS PC CLAUDIO\IGLESIA\Escuela Sabatica - ppt lecciones\2025\4 TRIMESTRE\leccion 1\Immagine7.jpg"/>
          <p:cNvPicPr>
            <a:picLocks noChangeAspect="1" noChangeArrowheads="1"/>
          </p:cNvPicPr>
          <p:nvPr/>
        </p:nvPicPr>
        <p:blipFill>
          <a:blip r:embed="rId2" cstate="email"/>
          <a:srcRect/>
          <a:stretch>
            <a:fillRect/>
          </a:stretch>
        </p:blipFill>
        <p:spPr bwMode="auto">
          <a:xfrm>
            <a:off x="-1" y="1"/>
            <a:ext cx="12192001" cy="6858000"/>
          </a:xfrm>
          <a:prstGeom prst="rect">
            <a:avLst/>
          </a:prstGeom>
          <a:noFill/>
        </p:spPr>
      </p:pic>
      <p:sp>
        <p:nvSpPr>
          <p:cNvPr id="7" name="CuadroTexto 6">
            <a:extLst>
              <a:ext uri="{FF2B5EF4-FFF2-40B4-BE49-F238E27FC236}">
                <a16:creationId xmlns:a16="http://schemas.microsoft.com/office/drawing/2014/main" id="{3A5C6181-1910-C123-C22C-B9DCA637B34F}"/>
              </a:ext>
            </a:extLst>
          </p:cNvPr>
          <p:cNvSpPr txBox="1">
            <a:spLocks/>
          </p:cNvSpPr>
          <p:nvPr/>
        </p:nvSpPr>
        <p:spPr>
          <a:xfrm>
            <a:off x="3894649" y="969073"/>
            <a:ext cx="3604226" cy="5345497"/>
          </a:xfrm>
          <a:prstGeom prst="rect">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bIns="36000">
            <a:spAutoFit/>
          </a:bodyPr>
          <a:lstStyle>
            <a:defPPr>
              <a:defRPr lang="es-ES"/>
            </a:defPPr>
            <a:lvl1pPr algn="ctr">
              <a:defRPr b="1"/>
            </a:lvl1pPr>
          </a:lstStyle>
          <a:p>
            <a:r>
              <a:rPr lang="it-IT" dirty="0"/>
              <a:t>«</a:t>
            </a:r>
            <a:r>
              <a:rPr lang="es-ES" dirty="0"/>
              <a:t>Non possedettero la terra e morirono: “</a:t>
            </a:r>
            <a:r>
              <a:rPr lang="it-IT" dirty="0"/>
              <a:t>Di' loro: Come è vero che io vivo, dice l'Eterno, io vi farò quello che ho sentito dire da voi. I vostri cadaveri cadranno in questo deserto; voi tutti che siete stati recensiti, dall'età di vent'anni in su, e che avete mormorato contro di me, non entrerete di certo nel paese nel quale giurai di farvi abitare, ad eccezione di Caleb, figlio di </a:t>
            </a:r>
            <a:r>
              <a:rPr lang="it-IT" dirty="0" err="1"/>
              <a:t>Jefunneh</a:t>
            </a:r>
            <a:r>
              <a:rPr lang="it-IT" dirty="0"/>
              <a:t>, e di Giosuè, figlio di </a:t>
            </a:r>
            <a:r>
              <a:rPr lang="it-IT" dirty="0" err="1"/>
              <a:t>Nun</a:t>
            </a:r>
            <a:r>
              <a:rPr lang="it-IT" dirty="0"/>
              <a:t>. I vostri piccoli invece, che avete detto sarebbero preda dei nemici, li farò entrare; ed essi conosceranno il paese che voi avete disprezzato. Ma quanto a voi, i vostri cadaveri cadranno in questo deserto</a:t>
            </a:r>
            <a:r>
              <a:rPr lang="es-ES" dirty="0"/>
              <a:t>”</a:t>
            </a:r>
            <a:r>
              <a:rPr lang="it-IT" dirty="0"/>
              <a:t>»</a:t>
            </a:r>
            <a:r>
              <a:rPr lang="es-ES" dirty="0"/>
              <a:t> (</a:t>
            </a:r>
            <a:r>
              <a:rPr lang="es-ES" dirty="0" err="1"/>
              <a:t>Numeri</a:t>
            </a:r>
            <a:r>
              <a:rPr lang="es-ES" dirty="0"/>
              <a:t> 14:28-32).</a:t>
            </a:r>
          </a:p>
        </p:txBody>
      </p:sp>
      <p:sp>
        <p:nvSpPr>
          <p:cNvPr id="6" name="CuadroTexto 5">
            <a:extLst>
              <a:ext uri="{FF2B5EF4-FFF2-40B4-BE49-F238E27FC236}">
                <a16:creationId xmlns:a16="http://schemas.microsoft.com/office/drawing/2014/main" id="{C3B7029D-1F0E-4DC8-E650-DA7518C3EA85}"/>
              </a:ext>
            </a:extLst>
          </p:cNvPr>
          <p:cNvSpPr txBox="1"/>
          <p:nvPr/>
        </p:nvSpPr>
        <p:spPr>
          <a:xfrm>
            <a:off x="3282196" y="117385"/>
            <a:ext cx="5627608" cy="584775"/>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3200" b="1" dirty="0">
                <a:solidFill>
                  <a:schemeClr val="tx1"/>
                </a:solidFill>
              </a:rPr>
              <a:t>Resultati </a:t>
            </a:r>
            <a:r>
              <a:rPr lang="es-ES" sz="3200" b="1" dirty="0" err="1">
                <a:solidFill>
                  <a:schemeClr val="tx1"/>
                </a:solidFill>
              </a:rPr>
              <a:t>delle</a:t>
            </a:r>
            <a:r>
              <a:rPr lang="es-ES" sz="3200" b="1" dirty="0">
                <a:solidFill>
                  <a:schemeClr val="tx1"/>
                </a:solidFill>
              </a:rPr>
              <a:t> </a:t>
            </a:r>
            <a:r>
              <a:rPr lang="es-ES" sz="3200" b="1" dirty="0" err="1">
                <a:solidFill>
                  <a:schemeClr val="tx1"/>
                </a:solidFill>
              </a:rPr>
              <a:t>decisioni</a:t>
            </a:r>
            <a:endParaRPr lang="es-ES" sz="3200" b="1" dirty="0">
              <a:solidFill>
                <a:schemeClr val="tx1"/>
              </a:solidFill>
            </a:endParaRPr>
          </a:p>
        </p:txBody>
      </p:sp>
      <p:sp>
        <p:nvSpPr>
          <p:cNvPr id="8" name="CuadroTexto 7">
            <a:extLst>
              <a:ext uri="{FF2B5EF4-FFF2-40B4-BE49-F238E27FC236}">
                <a16:creationId xmlns:a16="http://schemas.microsoft.com/office/drawing/2014/main" id="{6F8FD599-FA19-2466-BBBB-26AA57804441}"/>
              </a:ext>
            </a:extLst>
          </p:cNvPr>
          <p:cNvSpPr txBox="1"/>
          <p:nvPr/>
        </p:nvSpPr>
        <p:spPr>
          <a:xfrm>
            <a:off x="7694023" y="2328033"/>
            <a:ext cx="4337555" cy="2308324"/>
          </a:xfrm>
          <a:prstGeom prst="roundRect">
            <a:avLst>
              <a:gd name="adj" fmla="val 0"/>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defPPr>
              <a:defRPr lang="es-ES"/>
            </a:defPPr>
            <a:lvl1pPr algn="ctr">
              <a:defRPr b="1"/>
            </a:lvl1pPr>
          </a:lstStyle>
          <a:p>
            <a:r>
              <a:rPr lang="it-IT" dirty="0"/>
              <a:t>«</a:t>
            </a:r>
            <a:r>
              <a:rPr lang="es-ES" dirty="0" err="1"/>
              <a:t>Possedettero</a:t>
            </a:r>
            <a:r>
              <a:rPr lang="es-ES" dirty="0"/>
              <a:t> la terrra: “</a:t>
            </a:r>
            <a:r>
              <a:rPr lang="it-IT" dirty="0"/>
              <a:t>Il popolo dunque gridò quando i sacerdoti suonarono le trombe; e avvenne che, quando il popolo udì il suono delle trombe, lanciò un grande grido, e le mura crollarono sprofondando. Il popolo salì nella città, ciascuno diritto davanti a sé, e s'impadronirono della città</a:t>
            </a:r>
            <a:r>
              <a:rPr lang="es-ES" dirty="0"/>
              <a:t>”</a:t>
            </a:r>
            <a:r>
              <a:rPr lang="it-IT" dirty="0"/>
              <a:t>»</a:t>
            </a:r>
            <a:r>
              <a:rPr lang="es-ES" dirty="0"/>
              <a:t> (</a:t>
            </a:r>
            <a:r>
              <a:rPr lang="es-ES" dirty="0" err="1"/>
              <a:t>Giosuè</a:t>
            </a:r>
            <a:r>
              <a:rPr lang="es-ES" dirty="0"/>
              <a:t> 6:20-24)</a:t>
            </a:r>
          </a:p>
        </p:txBody>
      </p:sp>
      <p:pic>
        <p:nvPicPr>
          <p:cNvPr id="10" name="Imagen 9" descr="Imagen que contiene montaña, naturaleza, exterior, fondo&#10;&#10;Descripción generada automáticamente">
            <a:extLst>
              <a:ext uri="{FF2B5EF4-FFF2-40B4-BE49-F238E27FC236}">
                <a16:creationId xmlns:a16="http://schemas.microsoft.com/office/drawing/2014/main" id="{5E750B17-FE5E-B26F-4431-A92D5CA6CE30}"/>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160422" y="4359358"/>
            <a:ext cx="3379389" cy="2232211"/>
          </a:xfrm>
          <a:prstGeom prst="rect">
            <a:avLst/>
          </a:prstGeom>
          <a:ln w="190500" cap="sq">
            <a:solidFill>
              <a:srgbClr val="FFD57F"/>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a:bevelT w="152400" h="101600" prst="hardEdge"/>
            <a:extrusionClr>
              <a:srgbClr val="000000"/>
            </a:extrusionClr>
          </a:sp3d>
        </p:spPr>
      </p:pic>
      <p:pic>
        <p:nvPicPr>
          <p:cNvPr id="12" name="Imagen 11" descr="Un grupo de personas disfrazadas posando&#10;&#10;Descripción generada automáticamente con confianza baja">
            <a:extLst>
              <a:ext uri="{FF2B5EF4-FFF2-40B4-BE49-F238E27FC236}">
                <a16:creationId xmlns:a16="http://schemas.microsoft.com/office/drawing/2014/main" id="{24D406A2-0BAC-F061-9F9A-A6AFAA9D20D0}"/>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37058" y="137168"/>
            <a:ext cx="2828135" cy="3694226"/>
          </a:xfrm>
          <a:prstGeom prst="rect">
            <a:avLst/>
          </a:prstGeom>
          <a:ln w="190500" cap="sq">
            <a:solidFill>
              <a:srgbClr val="FFD57F"/>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a:bevelT w="152400" h="101600" prst="hardEdge"/>
            <a:extrusionClr>
              <a:srgbClr val="000000"/>
            </a:extrusionClr>
          </a:sp3d>
        </p:spPr>
      </p:pic>
      <p:pic>
        <p:nvPicPr>
          <p:cNvPr id="14" name="Imagen 13" descr="Foto montaje de una montaña&#10;&#10;Descripción generada automáticamente con confianza media">
            <a:extLst>
              <a:ext uri="{FF2B5EF4-FFF2-40B4-BE49-F238E27FC236}">
                <a16:creationId xmlns:a16="http://schemas.microsoft.com/office/drawing/2014/main" id="{F990E7BF-E979-177E-3C5A-35133A73E166}"/>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9126807" y="86294"/>
            <a:ext cx="2828135" cy="2118956"/>
          </a:xfrm>
          <a:prstGeom prst="rect">
            <a:avLst/>
          </a:prstGeom>
          <a:ln w="190500" cap="sq">
            <a:solidFill>
              <a:schemeClr val="accent6">
                <a:lumMod val="60000"/>
                <a:lumOff val="4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a:bevelT w="152400" h="101600" prst="hardEdge"/>
            <a:extrusionClr>
              <a:srgbClr val="000000"/>
            </a:extrusionClr>
          </a:sp3d>
        </p:spPr>
      </p:pic>
      <p:pic>
        <p:nvPicPr>
          <p:cNvPr id="18" name="Imagen 17" descr="Mapa&#10;&#10;Descripción generada automáticamente">
            <a:extLst>
              <a:ext uri="{FF2B5EF4-FFF2-40B4-BE49-F238E27FC236}">
                <a16:creationId xmlns:a16="http://schemas.microsoft.com/office/drawing/2014/main" id="{B534C1A8-8592-E391-0BCA-C42215CA0BB1}"/>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8170581" y="4759140"/>
            <a:ext cx="3196855" cy="2007400"/>
          </a:xfrm>
          <a:prstGeom prst="rect">
            <a:avLst/>
          </a:prstGeom>
          <a:ln w="190500" cap="sq">
            <a:solidFill>
              <a:schemeClr val="accent6">
                <a:lumMod val="60000"/>
                <a:lumOff val="4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a:bevelT w="152400" h="101600" prst="hardEdge"/>
            <a:extrusionClr>
              <a:srgbClr val="000000"/>
            </a:extrusionClr>
          </a:sp3d>
        </p:spPr>
      </p:pic>
    </p:spTree>
    <p:extLst>
      <p:ext uri="{BB962C8B-B14F-4D97-AF65-F5344CB8AC3E}">
        <p14:creationId xmlns:p14="http://schemas.microsoft.com/office/powerpoint/2010/main" val="30025321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 calcmode="lin" valueType="num">
                                      <p:cBhvr>
                                        <p:cTn id="9" dur="250" fill="hold"/>
                                        <p:tgtEl>
                                          <p:spTgt spid="6"/>
                                        </p:tgtEl>
                                        <p:attrNameLst>
                                          <p:attrName>style.rotation</p:attrName>
                                        </p:attrNameLst>
                                      </p:cBhvr>
                                      <p:tavLst>
                                        <p:tav tm="0">
                                          <p:val>
                                            <p:fltVal val="90"/>
                                          </p:val>
                                        </p:tav>
                                        <p:tav tm="100000">
                                          <p:val>
                                            <p:fltVal val="0"/>
                                          </p:val>
                                        </p:tav>
                                      </p:tavLst>
                                    </p:anim>
                                    <p:animEffect transition="in" filter="fade">
                                      <p:cBhvr>
                                        <p:cTn id="10" dur="2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528"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anim calcmode="lin" valueType="num">
                                      <p:cBhvr>
                                        <p:cTn id="18" dur="500" fill="hold"/>
                                        <p:tgtEl>
                                          <p:spTgt spid="12"/>
                                        </p:tgtEl>
                                        <p:attrNameLst>
                                          <p:attrName>ppt_x</p:attrName>
                                        </p:attrNameLst>
                                      </p:cBhvr>
                                      <p:tavLst>
                                        <p:tav tm="0">
                                          <p:val>
                                            <p:fltVal val="0.5"/>
                                          </p:val>
                                        </p:tav>
                                        <p:tav tm="100000">
                                          <p:val>
                                            <p:strVal val="#ppt_x"/>
                                          </p:val>
                                        </p:tav>
                                      </p:tavLst>
                                    </p:anim>
                                    <p:anim calcmode="lin" valueType="num">
                                      <p:cBhvr>
                                        <p:cTn id="19" dur="500" fill="hold"/>
                                        <p:tgtEl>
                                          <p:spTgt spid="12"/>
                                        </p:tgtEl>
                                        <p:attrNameLst>
                                          <p:attrName>ppt_y</p:attrName>
                                        </p:attrNameLst>
                                      </p:cBhvr>
                                      <p:tavLst>
                                        <p:tav tm="0">
                                          <p:val>
                                            <p:fltVal val="0.5"/>
                                          </p:val>
                                        </p:tav>
                                        <p:tav tm="100000">
                                          <p:val>
                                            <p:strVal val="#ppt_y"/>
                                          </p:val>
                                        </p:tav>
                                      </p:tavLst>
                                    </p:anim>
                                  </p:childTnLst>
                                </p:cTn>
                              </p:par>
                              <p:par>
                                <p:cTn id="20" presetID="53" presetClass="entr" presetSubtype="528"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anim calcmode="lin" valueType="num">
                                      <p:cBhvr>
                                        <p:cTn id="25" dur="500" fill="hold"/>
                                        <p:tgtEl>
                                          <p:spTgt spid="10"/>
                                        </p:tgtEl>
                                        <p:attrNameLst>
                                          <p:attrName>ppt_x</p:attrName>
                                        </p:attrNameLst>
                                      </p:cBhvr>
                                      <p:tavLst>
                                        <p:tav tm="0">
                                          <p:val>
                                            <p:fltVal val="0.5"/>
                                          </p:val>
                                        </p:tav>
                                        <p:tav tm="100000">
                                          <p:val>
                                            <p:strVal val="#ppt_x"/>
                                          </p:val>
                                        </p:tav>
                                      </p:tavLst>
                                    </p:anim>
                                    <p:anim calcmode="lin" valueType="num">
                                      <p:cBhvr>
                                        <p:cTn id="26" dur="500" fill="hold"/>
                                        <p:tgtEl>
                                          <p:spTgt spid="10"/>
                                        </p:tgtEl>
                                        <p:attrNameLst>
                                          <p:attrName>ppt_y</p:attrName>
                                        </p:attrNameLst>
                                      </p:cBhvr>
                                      <p:tavLst>
                                        <p:tav tm="0">
                                          <p:val>
                                            <p:fltVal val="0.5"/>
                                          </p:val>
                                        </p:tav>
                                        <p:tav tm="100000">
                                          <p:val>
                                            <p:strVal val="#ppt_y"/>
                                          </p:val>
                                        </p:tav>
                                      </p:tavLst>
                                    </p:anim>
                                  </p:childTnLst>
                                </p:cTn>
                              </p:par>
                            </p:childTnLst>
                          </p:cTn>
                        </p:par>
                        <p:par>
                          <p:cTn id="27" fill="hold">
                            <p:stCondLst>
                              <p:cond delay="500"/>
                            </p:stCondLst>
                            <p:childTnLst>
                              <p:par>
                                <p:cTn id="28" presetID="21" presetClass="entr" presetSubtype="4"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heel(4)">
                                      <p:cBhvr>
                                        <p:cTn id="30" dur="1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528"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anim calcmode="lin" valueType="num">
                                      <p:cBhvr>
                                        <p:cTn id="38" dur="500" fill="hold"/>
                                        <p:tgtEl>
                                          <p:spTgt spid="14"/>
                                        </p:tgtEl>
                                        <p:attrNameLst>
                                          <p:attrName>ppt_x</p:attrName>
                                        </p:attrNameLst>
                                      </p:cBhvr>
                                      <p:tavLst>
                                        <p:tav tm="0">
                                          <p:val>
                                            <p:fltVal val="0.5"/>
                                          </p:val>
                                        </p:tav>
                                        <p:tav tm="100000">
                                          <p:val>
                                            <p:strVal val="#ppt_x"/>
                                          </p:val>
                                        </p:tav>
                                      </p:tavLst>
                                    </p:anim>
                                    <p:anim calcmode="lin" valueType="num">
                                      <p:cBhvr>
                                        <p:cTn id="39" dur="500" fill="hold"/>
                                        <p:tgtEl>
                                          <p:spTgt spid="14"/>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anim calcmode="lin" valueType="num">
                                      <p:cBhvr>
                                        <p:cTn id="45" dur="500" fill="hold"/>
                                        <p:tgtEl>
                                          <p:spTgt spid="18"/>
                                        </p:tgtEl>
                                        <p:attrNameLst>
                                          <p:attrName>ppt_x</p:attrName>
                                        </p:attrNameLst>
                                      </p:cBhvr>
                                      <p:tavLst>
                                        <p:tav tm="0">
                                          <p:val>
                                            <p:fltVal val="0.5"/>
                                          </p:val>
                                        </p:tav>
                                        <p:tav tm="100000">
                                          <p:val>
                                            <p:strVal val="#ppt_x"/>
                                          </p:val>
                                        </p:tav>
                                      </p:tavLst>
                                    </p:anim>
                                    <p:anim calcmode="lin" valueType="num">
                                      <p:cBhvr>
                                        <p:cTn id="46" dur="500" fill="hold"/>
                                        <p:tgtEl>
                                          <p:spTgt spid="18"/>
                                        </p:tgtEl>
                                        <p:attrNameLst>
                                          <p:attrName>ppt_y</p:attrName>
                                        </p:attrNameLst>
                                      </p:cBhvr>
                                      <p:tavLst>
                                        <p:tav tm="0">
                                          <p:val>
                                            <p:fltVal val="0.5"/>
                                          </p:val>
                                        </p:tav>
                                        <p:tav tm="100000">
                                          <p:val>
                                            <p:strVal val="#ppt_y"/>
                                          </p:val>
                                        </p:tav>
                                      </p:tavLst>
                                    </p:anim>
                                  </p:childTnLst>
                                </p:cTn>
                              </p:par>
                            </p:childTnLst>
                          </p:cTn>
                        </p:par>
                        <p:par>
                          <p:cTn id="47" fill="hold">
                            <p:stCondLst>
                              <p:cond delay="500"/>
                            </p:stCondLst>
                            <p:childTnLst>
                              <p:par>
                                <p:cTn id="48" presetID="21" presetClass="entr" presetSubtype="4"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heel(4)">
                                      <p:cBhvr>
                                        <p:cTn id="5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16">
            <a:extLst>
              <a:ext uri="{FF2B5EF4-FFF2-40B4-BE49-F238E27FC236}">
                <a16:creationId xmlns:a16="http://schemas.microsoft.com/office/drawing/2014/main" id="{C232B152-3720-4D3B-97ED-45CE5483F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18">
            <a:extLst>
              <a:ext uri="{FF2B5EF4-FFF2-40B4-BE49-F238E27FC236}">
                <a16:creationId xmlns:a16="http://schemas.microsoft.com/office/drawing/2014/main" id="{11BAB570-FF10-4E96-8A3F-FA9804702B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693698" cy="6858000"/>
          </a:xfrm>
          <a:custGeom>
            <a:avLst/>
            <a:gdLst>
              <a:gd name="connsiteX0" fmla="*/ 0 w 4693698"/>
              <a:gd name="connsiteY0" fmla="*/ 0 h 6858000"/>
              <a:gd name="connsiteX1" fmla="*/ 420914 w 4693698"/>
              <a:gd name="connsiteY1" fmla="*/ 0 h 6858000"/>
              <a:gd name="connsiteX2" fmla="*/ 1582057 w 4693698"/>
              <a:gd name="connsiteY2" fmla="*/ 0 h 6858000"/>
              <a:gd name="connsiteX3" fmla="*/ 4503903 w 4693698"/>
              <a:gd name="connsiteY3" fmla="*/ 0 h 6858000"/>
              <a:gd name="connsiteX4" fmla="*/ 4508943 w 4693698"/>
              <a:gd name="connsiteY4" fmla="*/ 66675 h 6858000"/>
              <a:gd name="connsiteX5" fmla="*/ 4517340 w 4693698"/>
              <a:gd name="connsiteY5" fmla="*/ 122237 h 6858000"/>
              <a:gd name="connsiteX6" fmla="*/ 4527418 w 4693698"/>
              <a:gd name="connsiteY6" fmla="*/ 174625 h 6858000"/>
              <a:gd name="connsiteX7" fmla="*/ 4544214 w 4693698"/>
              <a:gd name="connsiteY7" fmla="*/ 217487 h 6858000"/>
              <a:gd name="connsiteX8" fmla="*/ 4561010 w 4693698"/>
              <a:gd name="connsiteY8" fmla="*/ 260350 h 6858000"/>
              <a:gd name="connsiteX9" fmla="*/ 4581165 w 4693698"/>
              <a:gd name="connsiteY9" fmla="*/ 296862 h 6858000"/>
              <a:gd name="connsiteX10" fmla="*/ 4601320 w 4693698"/>
              <a:gd name="connsiteY10" fmla="*/ 334962 h 6858000"/>
              <a:gd name="connsiteX11" fmla="*/ 4619796 w 4693698"/>
              <a:gd name="connsiteY11" fmla="*/ 369887 h 6858000"/>
              <a:gd name="connsiteX12" fmla="*/ 4638271 w 4693698"/>
              <a:gd name="connsiteY12" fmla="*/ 409575 h 6858000"/>
              <a:gd name="connsiteX13" fmla="*/ 4655067 w 4693698"/>
              <a:gd name="connsiteY13" fmla="*/ 450850 h 6858000"/>
              <a:gd name="connsiteX14" fmla="*/ 4670184 w 4693698"/>
              <a:gd name="connsiteY14" fmla="*/ 496887 h 6858000"/>
              <a:gd name="connsiteX15" fmla="*/ 4681941 w 4693698"/>
              <a:gd name="connsiteY15" fmla="*/ 546100 h 6858000"/>
              <a:gd name="connsiteX16" fmla="*/ 4690339 w 4693698"/>
              <a:gd name="connsiteY16" fmla="*/ 606425 h 6858000"/>
              <a:gd name="connsiteX17" fmla="*/ 4693698 w 4693698"/>
              <a:gd name="connsiteY17" fmla="*/ 673100 h 6858000"/>
              <a:gd name="connsiteX18" fmla="*/ 4690339 w 4693698"/>
              <a:gd name="connsiteY18" fmla="*/ 744537 h 6858000"/>
              <a:gd name="connsiteX19" fmla="*/ 4681941 w 4693698"/>
              <a:gd name="connsiteY19" fmla="*/ 801687 h 6858000"/>
              <a:gd name="connsiteX20" fmla="*/ 4670184 w 4693698"/>
              <a:gd name="connsiteY20" fmla="*/ 854075 h 6858000"/>
              <a:gd name="connsiteX21" fmla="*/ 4655067 w 4693698"/>
              <a:gd name="connsiteY21" fmla="*/ 901700 h 6858000"/>
              <a:gd name="connsiteX22" fmla="*/ 4638271 w 4693698"/>
              <a:gd name="connsiteY22" fmla="*/ 942975 h 6858000"/>
              <a:gd name="connsiteX23" fmla="*/ 4618116 w 4693698"/>
              <a:gd name="connsiteY23" fmla="*/ 981075 h 6858000"/>
              <a:gd name="connsiteX24" fmla="*/ 4597961 w 4693698"/>
              <a:gd name="connsiteY24" fmla="*/ 1017587 h 6858000"/>
              <a:gd name="connsiteX25" fmla="*/ 4577806 w 4693698"/>
              <a:gd name="connsiteY25" fmla="*/ 1055687 h 6858000"/>
              <a:gd name="connsiteX26" fmla="*/ 4559330 w 4693698"/>
              <a:gd name="connsiteY26" fmla="*/ 1095375 h 6858000"/>
              <a:gd name="connsiteX27" fmla="*/ 4540854 w 4693698"/>
              <a:gd name="connsiteY27" fmla="*/ 1136650 h 6858000"/>
              <a:gd name="connsiteX28" fmla="*/ 4525739 w 4693698"/>
              <a:gd name="connsiteY28" fmla="*/ 1182687 h 6858000"/>
              <a:gd name="connsiteX29" fmla="*/ 4515661 w 4693698"/>
              <a:gd name="connsiteY29" fmla="*/ 1235075 h 6858000"/>
              <a:gd name="connsiteX30" fmla="*/ 4505583 w 4693698"/>
              <a:gd name="connsiteY30" fmla="*/ 1295400 h 6858000"/>
              <a:gd name="connsiteX31" fmla="*/ 4503903 w 4693698"/>
              <a:gd name="connsiteY31" fmla="*/ 1363662 h 6858000"/>
              <a:gd name="connsiteX32" fmla="*/ 4505583 w 4693698"/>
              <a:gd name="connsiteY32" fmla="*/ 1431925 h 6858000"/>
              <a:gd name="connsiteX33" fmla="*/ 4515661 w 4693698"/>
              <a:gd name="connsiteY33" fmla="*/ 1492250 h 6858000"/>
              <a:gd name="connsiteX34" fmla="*/ 4525739 w 4693698"/>
              <a:gd name="connsiteY34" fmla="*/ 1544637 h 6858000"/>
              <a:gd name="connsiteX35" fmla="*/ 4540854 w 4693698"/>
              <a:gd name="connsiteY35" fmla="*/ 1589087 h 6858000"/>
              <a:gd name="connsiteX36" fmla="*/ 4559330 w 4693698"/>
              <a:gd name="connsiteY36" fmla="*/ 1631950 h 6858000"/>
              <a:gd name="connsiteX37" fmla="*/ 4577806 w 4693698"/>
              <a:gd name="connsiteY37" fmla="*/ 1671637 h 6858000"/>
              <a:gd name="connsiteX38" fmla="*/ 4597961 w 4693698"/>
              <a:gd name="connsiteY38" fmla="*/ 1708150 h 6858000"/>
              <a:gd name="connsiteX39" fmla="*/ 4618116 w 4693698"/>
              <a:gd name="connsiteY39" fmla="*/ 1743075 h 6858000"/>
              <a:gd name="connsiteX40" fmla="*/ 4638271 w 4693698"/>
              <a:gd name="connsiteY40" fmla="*/ 1782762 h 6858000"/>
              <a:gd name="connsiteX41" fmla="*/ 4655067 w 4693698"/>
              <a:gd name="connsiteY41" fmla="*/ 1824037 h 6858000"/>
              <a:gd name="connsiteX42" fmla="*/ 4670184 w 4693698"/>
              <a:gd name="connsiteY42" fmla="*/ 1870075 h 6858000"/>
              <a:gd name="connsiteX43" fmla="*/ 4681941 w 4693698"/>
              <a:gd name="connsiteY43" fmla="*/ 1922462 h 6858000"/>
              <a:gd name="connsiteX44" fmla="*/ 4690339 w 4693698"/>
              <a:gd name="connsiteY44" fmla="*/ 1982787 h 6858000"/>
              <a:gd name="connsiteX45" fmla="*/ 4693698 w 4693698"/>
              <a:gd name="connsiteY45" fmla="*/ 2051050 h 6858000"/>
              <a:gd name="connsiteX46" fmla="*/ 4690339 w 4693698"/>
              <a:gd name="connsiteY46" fmla="*/ 2119312 h 6858000"/>
              <a:gd name="connsiteX47" fmla="*/ 4681941 w 4693698"/>
              <a:gd name="connsiteY47" fmla="*/ 2179637 h 6858000"/>
              <a:gd name="connsiteX48" fmla="*/ 4670184 w 4693698"/>
              <a:gd name="connsiteY48" fmla="*/ 2232025 h 6858000"/>
              <a:gd name="connsiteX49" fmla="*/ 4655067 w 4693698"/>
              <a:gd name="connsiteY49" fmla="*/ 2278062 h 6858000"/>
              <a:gd name="connsiteX50" fmla="*/ 4638271 w 4693698"/>
              <a:gd name="connsiteY50" fmla="*/ 2319337 h 6858000"/>
              <a:gd name="connsiteX51" fmla="*/ 4618116 w 4693698"/>
              <a:gd name="connsiteY51" fmla="*/ 2359025 h 6858000"/>
              <a:gd name="connsiteX52" fmla="*/ 4597961 w 4693698"/>
              <a:gd name="connsiteY52" fmla="*/ 2395537 h 6858000"/>
              <a:gd name="connsiteX53" fmla="*/ 4577806 w 4693698"/>
              <a:gd name="connsiteY53" fmla="*/ 2433637 h 6858000"/>
              <a:gd name="connsiteX54" fmla="*/ 4559330 w 4693698"/>
              <a:gd name="connsiteY54" fmla="*/ 2471737 h 6858000"/>
              <a:gd name="connsiteX55" fmla="*/ 4540854 w 4693698"/>
              <a:gd name="connsiteY55" fmla="*/ 2513012 h 6858000"/>
              <a:gd name="connsiteX56" fmla="*/ 4525739 w 4693698"/>
              <a:gd name="connsiteY56" fmla="*/ 2560637 h 6858000"/>
              <a:gd name="connsiteX57" fmla="*/ 4515661 w 4693698"/>
              <a:gd name="connsiteY57" fmla="*/ 2613025 h 6858000"/>
              <a:gd name="connsiteX58" fmla="*/ 4505583 w 4693698"/>
              <a:gd name="connsiteY58" fmla="*/ 2671762 h 6858000"/>
              <a:gd name="connsiteX59" fmla="*/ 4503903 w 4693698"/>
              <a:gd name="connsiteY59" fmla="*/ 2741612 h 6858000"/>
              <a:gd name="connsiteX60" fmla="*/ 4505583 w 4693698"/>
              <a:gd name="connsiteY60" fmla="*/ 2809875 h 6858000"/>
              <a:gd name="connsiteX61" fmla="*/ 4515661 w 4693698"/>
              <a:gd name="connsiteY61" fmla="*/ 2868612 h 6858000"/>
              <a:gd name="connsiteX62" fmla="*/ 4525739 w 4693698"/>
              <a:gd name="connsiteY62" fmla="*/ 2922587 h 6858000"/>
              <a:gd name="connsiteX63" fmla="*/ 4540854 w 4693698"/>
              <a:gd name="connsiteY63" fmla="*/ 2967037 h 6858000"/>
              <a:gd name="connsiteX64" fmla="*/ 4559330 w 4693698"/>
              <a:gd name="connsiteY64" fmla="*/ 3009900 h 6858000"/>
              <a:gd name="connsiteX65" fmla="*/ 4577806 w 4693698"/>
              <a:gd name="connsiteY65" fmla="*/ 3046412 h 6858000"/>
              <a:gd name="connsiteX66" fmla="*/ 4597961 w 4693698"/>
              <a:gd name="connsiteY66" fmla="*/ 3084512 h 6858000"/>
              <a:gd name="connsiteX67" fmla="*/ 4618116 w 4693698"/>
              <a:gd name="connsiteY67" fmla="*/ 3121025 h 6858000"/>
              <a:gd name="connsiteX68" fmla="*/ 4638271 w 4693698"/>
              <a:gd name="connsiteY68" fmla="*/ 3160712 h 6858000"/>
              <a:gd name="connsiteX69" fmla="*/ 4655067 w 4693698"/>
              <a:gd name="connsiteY69" fmla="*/ 3201987 h 6858000"/>
              <a:gd name="connsiteX70" fmla="*/ 4670184 w 4693698"/>
              <a:gd name="connsiteY70" fmla="*/ 3248025 h 6858000"/>
              <a:gd name="connsiteX71" fmla="*/ 4681941 w 4693698"/>
              <a:gd name="connsiteY71" fmla="*/ 3300412 h 6858000"/>
              <a:gd name="connsiteX72" fmla="*/ 4690339 w 4693698"/>
              <a:gd name="connsiteY72" fmla="*/ 3360737 h 6858000"/>
              <a:gd name="connsiteX73" fmla="*/ 4693698 w 4693698"/>
              <a:gd name="connsiteY73" fmla="*/ 3427412 h 6858000"/>
              <a:gd name="connsiteX74" fmla="*/ 4690339 w 4693698"/>
              <a:gd name="connsiteY74" fmla="*/ 3497262 h 6858000"/>
              <a:gd name="connsiteX75" fmla="*/ 4681941 w 4693698"/>
              <a:gd name="connsiteY75" fmla="*/ 3557587 h 6858000"/>
              <a:gd name="connsiteX76" fmla="*/ 4670184 w 4693698"/>
              <a:gd name="connsiteY76" fmla="*/ 3609975 h 6858000"/>
              <a:gd name="connsiteX77" fmla="*/ 4655067 w 4693698"/>
              <a:gd name="connsiteY77" fmla="*/ 3656012 h 6858000"/>
              <a:gd name="connsiteX78" fmla="*/ 4638271 w 4693698"/>
              <a:gd name="connsiteY78" fmla="*/ 3697287 h 6858000"/>
              <a:gd name="connsiteX79" fmla="*/ 4618116 w 4693698"/>
              <a:gd name="connsiteY79" fmla="*/ 3736975 h 6858000"/>
              <a:gd name="connsiteX80" fmla="*/ 4577806 w 4693698"/>
              <a:gd name="connsiteY80" fmla="*/ 3811587 h 6858000"/>
              <a:gd name="connsiteX81" fmla="*/ 4559330 w 4693698"/>
              <a:gd name="connsiteY81" fmla="*/ 3848100 h 6858000"/>
              <a:gd name="connsiteX82" fmla="*/ 4540854 w 4693698"/>
              <a:gd name="connsiteY82" fmla="*/ 3890962 h 6858000"/>
              <a:gd name="connsiteX83" fmla="*/ 4525739 w 4693698"/>
              <a:gd name="connsiteY83" fmla="*/ 3935412 h 6858000"/>
              <a:gd name="connsiteX84" fmla="*/ 4515661 w 4693698"/>
              <a:gd name="connsiteY84" fmla="*/ 3987800 h 6858000"/>
              <a:gd name="connsiteX85" fmla="*/ 4505583 w 4693698"/>
              <a:gd name="connsiteY85" fmla="*/ 4048125 h 6858000"/>
              <a:gd name="connsiteX86" fmla="*/ 4503903 w 4693698"/>
              <a:gd name="connsiteY86" fmla="*/ 4116387 h 6858000"/>
              <a:gd name="connsiteX87" fmla="*/ 4505583 w 4693698"/>
              <a:gd name="connsiteY87" fmla="*/ 4186237 h 6858000"/>
              <a:gd name="connsiteX88" fmla="*/ 4515661 w 4693698"/>
              <a:gd name="connsiteY88" fmla="*/ 4244975 h 6858000"/>
              <a:gd name="connsiteX89" fmla="*/ 4525739 w 4693698"/>
              <a:gd name="connsiteY89" fmla="*/ 4297362 h 6858000"/>
              <a:gd name="connsiteX90" fmla="*/ 4540854 w 4693698"/>
              <a:gd name="connsiteY90" fmla="*/ 4343400 h 6858000"/>
              <a:gd name="connsiteX91" fmla="*/ 4559330 w 4693698"/>
              <a:gd name="connsiteY91" fmla="*/ 4386262 h 6858000"/>
              <a:gd name="connsiteX92" fmla="*/ 4577806 w 4693698"/>
              <a:gd name="connsiteY92" fmla="*/ 4424362 h 6858000"/>
              <a:gd name="connsiteX93" fmla="*/ 4618116 w 4693698"/>
              <a:gd name="connsiteY93" fmla="*/ 4498975 h 6858000"/>
              <a:gd name="connsiteX94" fmla="*/ 4638271 w 4693698"/>
              <a:gd name="connsiteY94" fmla="*/ 4537075 h 6858000"/>
              <a:gd name="connsiteX95" fmla="*/ 4655067 w 4693698"/>
              <a:gd name="connsiteY95" fmla="*/ 4579937 h 6858000"/>
              <a:gd name="connsiteX96" fmla="*/ 4670184 w 4693698"/>
              <a:gd name="connsiteY96" fmla="*/ 4625975 h 6858000"/>
              <a:gd name="connsiteX97" fmla="*/ 4681941 w 4693698"/>
              <a:gd name="connsiteY97" fmla="*/ 4678362 h 6858000"/>
              <a:gd name="connsiteX98" fmla="*/ 4690339 w 4693698"/>
              <a:gd name="connsiteY98" fmla="*/ 4738687 h 6858000"/>
              <a:gd name="connsiteX99" fmla="*/ 4693698 w 4693698"/>
              <a:gd name="connsiteY99" fmla="*/ 4806950 h 6858000"/>
              <a:gd name="connsiteX100" fmla="*/ 4690339 w 4693698"/>
              <a:gd name="connsiteY100" fmla="*/ 4875212 h 6858000"/>
              <a:gd name="connsiteX101" fmla="*/ 4681941 w 4693698"/>
              <a:gd name="connsiteY101" fmla="*/ 4935537 h 6858000"/>
              <a:gd name="connsiteX102" fmla="*/ 4670184 w 4693698"/>
              <a:gd name="connsiteY102" fmla="*/ 4987925 h 6858000"/>
              <a:gd name="connsiteX103" fmla="*/ 4655067 w 4693698"/>
              <a:gd name="connsiteY103" fmla="*/ 5033962 h 6858000"/>
              <a:gd name="connsiteX104" fmla="*/ 4638271 w 4693698"/>
              <a:gd name="connsiteY104" fmla="*/ 5075237 h 6858000"/>
              <a:gd name="connsiteX105" fmla="*/ 4618116 w 4693698"/>
              <a:gd name="connsiteY105" fmla="*/ 5114925 h 6858000"/>
              <a:gd name="connsiteX106" fmla="*/ 4597961 w 4693698"/>
              <a:gd name="connsiteY106" fmla="*/ 5149850 h 6858000"/>
              <a:gd name="connsiteX107" fmla="*/ 4577806 w 4693698"/>
              <a:gd name="connsiteY107" fmla="*/ 5186362 h 6858000"/>
              <a:gd name="connsiteX108" fmla="*/ 4559330 w 4693698"/>
              <a:gd name="connsiteY108" fmla="*/ 5226050 h 6858000"/>
              <a:gd name="connsiteX109" fmla="*/ 4540854 w 4693698"/>
              <a:gd name="connsiteY109" fmla="*/ 5268912 h 6858000"/>
              <a:gd name="connsiteX110" fmla="*/ 4525739 w 4693698"/>
              <a:gd name="connsiteY110" fmla="*/ 5313362 h 6858000"/>
              <a:gd name="connsiteX111" fmla="*/ 4515661 w 4693698"/>
              <a:gd name="connsiteY111" fmla="*/ 5365750 h 6858000"/>
              <a:gd name="connsiteX112" fmla="*/ 4505583 w 4693698"/>
              <a:gd name="connsiteY112" fmla="*/ 5426075 h 6858000"/>
              <a:gd name="connsiteX113" fmla="*/ 4503903 w 4693698"/>
              <a:gd name="connsiteY113" fmla="*/ 5494337 h 6858000"/>
              <a:gd name="connsiteX114" fmla="*/ 4505583 w 4693698"/>
              <a:gd name="connsiteY114" fmla="*/ 5562600 h 6858000"/>
              <a:gd name="connsiteX115" fmla="*/ 4515661 w 4693698"/>
              <a:gd name="connsiteY115" fmla="*/ 5622925 h 6858000"/>
              <a:gd name="connsiteX116" fmla="*/ 4525739 w 4693698"/>
              <a:gd name="connsiteY116" fmla="*/ 5675312 h 6858000"/>
              <a:gd name="connsiteX117" fmla="*/ 4540854 w 4693698"/>
              <a:gd name="connsiteY117" fmla="*/ 5721350 h 6858000"/>
              <a:gd name="connsiteX118" fmla="*/ 4559330 w 4693698"/>
              <a:gd name="connsiteY118" fmla="*/ 5762625 h 6858000"/>
              <a:gd name="connsiteX119" fmla="*/ 4577806 w 4693698"/>
              <a:gd name="connsiteY119" fmla="*/ 5802312 h 6858000"/>
              <a:gd name="connsiteX120" fmla="*/ 4597961 w 4693698"/>
              <a:gd name="connsiteY120" fmla="*/ 5840412 h 6858000"/>
              <a:gd name="connsiteX121" fmla="*/ 4618116 w 4693698"/>
              <a:gd name="connsiteY121" fmla="*/ 5876925 h 6858000"/>
              <a:gd name="connsiteX122" fmla="*/ 4638271 w 4693698"/>
              <a:gd name="connsiteY122" fmla="*/ 5915025 h 6858000"/>
              <a:gd name="connsiteX123" fmla="*/ 4655067 w 4693698"/>
              <a:gd name="connsiteY123" fmla="*/ 5956300 h 6858000"/>
              <a:gd name="connsiteX124" fmla="*/ 4670184 w 4693698"/>
              <a:gd name="connsiteY124" fmla="*/ 6003925 h 6858000"/>
              <a:gd name="connsiteX125" fmla="*/ 4681941 w 4693698"/>
              <a:gd name="connsiteY125" fmla="*/ 6056312 h 6858000"/>
              <a:gd name="connsiteX126" fmla="*/ 4690339 w 4693698"/>
              <a:gd name="connsiteY126" fmla="*/ 6113462 h 6858000"/>
              <a:gd name="connsiteX127" fmla="*/ 4693698 w 4693698"/>
              <a:gd name="connsiteY127" fmla="*/ 6183312 h 6858000"/>
              <a:gd name="connsiteX128" fmla="*/ 4690339 w 4693698"/>
              <a:gd name="connsiteY128" fmla="*/ 6251575 h 6858000"/>
              <a:gd name="connsiteX129" fmla="*/ 4681941 w 4693698"/>
              <a:gd name="connsiteY129" fmla="*/ 6311900 h 6858000"/>
              <a:gd name="connsiteX130" fmla="*/ 4670184 w 4693698"/>
              <a:gd name="connsiteY130" fmla="*/ 6361112 h 6858000"/>
              <a:gd name="connsiteX131" fmla="*/ 4655067 w 4693698"/>
              <a:gd name="connsiteY131" fmla="*/ 6407150 h 6858000"/>
              <a:gd name="connsiteX132" fmla="*/ 4638271 w 4693698"/>
              <a:gd name="connsiteY132" fmla="*/ 6448425 h 6858000"/>
              <a:gd name="connsiteX133" fmla="*/ 4619796 w 4693698"/>
              <a:gd name="connsiteY133" fmla="*/ 6488112 h 6858000"/>
              <a:gd name="connsiteX134" fmla="*/ 4601320 w 4693698"/>
              <a:gd name="connsiteY134" fmla="*/ 6523037 h 6858000"/>
              <a:gd name="connsiteX135" fmla="*/ 4581165 w 4693698"/>
              <a:gd name="connsiteY135" fmla="*/ 6561137 h 6858000"/>
              <a:gd name="connsiteX136" fmla="*/ 4561010 w 4693698"/>
              <a:gd name="connsiteY136" fmla="*/ 6597650 h 6858000"/>
              <a:gd name="connsiteX137" fmla="*/ 4544214 w 4693698"/>
              <a:gd name="connsiteY137" fmla="*/ 6640512 h 6858000"/>
              <a:gd name="connsiteX138" fmla="*/ 4527418 w 4693698"/>
              <a:gd name="connsiteY138" fmla="*/ 6683375 h 6858000"/>
              <a:gd name="connsiteX139" fmla="*/ 4517340 w 4693698"/>
              <a:gd name="connsiteY139" fmla="*/ 6735762 h 6858000"/>
              <a:gd name="connsiteX140" fmla="*/ 4508943 w 4693698"/>
              <a:gd name="connsiteY140" fmla="*/ 6791325 h 6858000"/>
              <a:gd name="connsiteX141" fmla="*/ 4503903 w 4693698"/>
              <a:gd name="connsiteY141" fmla="*/ 6858000 h 6858000"/>
              <a:gd name="connsiteX142" fmla="*/ 1582057 w 4693698"/>
              <a:gd name="connsiteY142" fmla="*/ 6858000 h 6858000"/>
              <a:gd name="connsiteX143" fmla="*/ 420914 w 4693698"/>
              <a:gd name="connsiteY143" fmla="*/ 6858000 h 6858000"/>
              <a:gd name="connsiteX144" fmla="*/ 0 w 4693698"/>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693698" h="6858000">
                <a:moveTo>
                  <a:pt x="0" y="0"/>
                </a:moveTo>
                <a:lnTo>
                  <a:pt x="420914" y="0"/>
                </a:lnTo>
                <a:lnTo>
                  <a:pt x="1582057" y="0"/>
                </a:lnTo>
                <a:lnTo>
                  <a:pt x="4503903" y="0"/>
                </a:lnTo>
                <a:lnTo>
                  <a:pt x="4508943" y="66675"/>
                </a:lnTo>
                <a:lnTo>
                  <a:pt x="4517340" y="122237"/>
                </a:lnTo>
                <a:lnTo>
                  <a:pt x="4527418" y="174625"/>
                </a:lnTo>
                <a:lnTo>
                  <a:pt x="4544214" y="217487"/>
                </a:lnTo>
                <a:lnTo>
                  <a:pt x="4561010" y="260350"/>
                </a:lnTo>
                <a:lnTo>
                  <a:pt x="4581165" y="296862"/>
                </a:lnTo>
                <a:lnTo>
                  <a:pt x="4601320" y="334962"/>
                </a:lnTo>
                <a:lnTo>
                  <a:pt x="4619796" y="369887"/>
                </a:lnTo>
                <a:lnTo>
                  <a:pt x="4638271" y="409575"/>
                </a:lnTo>
                <a:lnTo>
                  <a:pt x="4655067" y="450850"/>
                </a:lnTo>
                <a:lnTo>
                  <a:pt x="4670184" y="496887"/>
                </a:lnTo>
                <a:lnTo>
                  <a:pt x="4681941" y="546100"/>
                </a:lnTo>
                <a:lnTo>
                  <a:pt x="4690339" y="606425"/>
                </a:lnTo>
                <a:lnTo>
                  <a:pt x="4693698" y="673100"/>
                </a:lnTo>
                <a:lnTo>
                  <a:pt x="4690339" y="744537"/>
                </a:lnTo>
                <a:lnTo>
                  <a:pt x="4681941" y="801687"/>
                </a:lnTo>
                <a:lnTo>
                  <a:pt x="4670184" y="854075"/>
                </a:lnTo>
                <a:lnTo>
                  <a:pt x="4655067" y="901700"/>
                </a:lnTo>
                <a:lnTo>
                  <a:pt x="4638271" y="942975"/>
                </a:lnTo>
                <a:lnTo>
                  <a:pt x="4618116" y="981075"/>
                </a:lnTo>
                <a:lnTo>
                  <a:pt x="4597961" y="1017587"/>
                </a:lnTo>
                <a:lnTo>
                  <a:pt x="4577806" y="1055687"/>
                </a:lnTo>
                <a:lnTo>
                  <a:pt x="4559330" y="1095375"/>
                </a:lnTo>
                <a:lnTo>
                  <a:pt x="4540854" y="1136650"/>
                </a:lnTo>
                <a:lnTo>
                  <a:pt x="4525739" y="1182687"/>
                </a:lnTo>
                <a:lnTo>
                  <a:pt x="4515661" y="1235075"/>
                </a:lnTo>
                <a:lnTo>
                  <a:pt x="4505583" y="1295400"/>
                </a:lnTo>
                <a:lnTo>
                  <a:pt x="4503903" y="1363662"/>
                </a:lnTo>
                <a:lnTo>
                  <a:pt x="4505583" y="1431925"/>
                </a:lnTo>
                <a:lnTo>
                  <a:pt x="4515661" y="1492250"/>
                </a:lnTo>
                <a:lnTo>
                  <a:pt x="4525739" y="1544637"/>
                </a:lnTo>
                <a:lnTo>
                  <a:pt x="4540854" y="1589087"/>
                </a:lnTo>
                <a:lnTo>
                  <a:pt x="4559330" y="1631950"/>
                </a:lnTo>
                <a:lnTo>
                  <a:pt x="4577806" y="1671637"/>
                </a:lnTo>
                <a:lnTo>
                  <a:pt x="4597961" y="1708150"/>
                </a:lnTo>
                <a:lnTo>
                  <a:pt x="4618116" y="1743075"/>
                </a:lnTo>
                <a:lnTo>
                  <a:pt x="4638271" y="1782762"/>
                </a:lnTo>
                <a:lnTo>
                  <a:pt x="4655067" y="1824037"/>
                </a:lnTo>
                <a:lnTo>
                  <a:pt x="4670184" y="1870075"/>
                </a:lnTo>
                <a:lnTo>
                  <a:pt x="4681941" y="1922462"/>
                </a:lnTo>
                <a:lnTo>
                  <a:pt x="4690339" y="1982787"/>
                </a:lnTo>
                <a:lnTo>
                  <a:pt x="4693698" y="2051050"/>
                </a:lnTo>
                <a:lnTo>
                  <a:pt x="4690339" y="2119312"/>
                </a:lnTo>
                <a:lnTo>
                  <a:pt x="4681941" y="2179637"/>
                </a:lnTo>
                <a:lnTo>
                  <a:pt x="4670184" y="2232025"/>
                </a:lnTo>
                <a:lnTo>
                  <a:pt x="4655067" y="2278062"/>
                </a:lnTo>
                <a:lnTo>
                  <a:pt x="4638271" y="2319337"/>
                </a:lnTo>
                <a:lnTo>
                  <a:pt x="4618116" y="2359025"/>
                </a:lnTo>
                <a:lnTo>
                  <a:pt x="4597961" y="2395537"/>
                </a:lnTo>
                <a:lnTo>
                  <a:pt x="4577806" y="2433637"/>
                </a:lnTo>
                <a:lnTo>
                  <a:pt x="4559330" y="2471737"/>
                </a:lnTo>
                <a:lnTo>
                  <a:pt x="4540854" y="2513012"/>
                </a:lnTo>
                <a:lnTo>
                  <a:pt x="4525739" y="2560637"/>
                </a:lnTo>
                <a:lnTo>
                  <a:pt x="4515661" y="2613025"/>
                </a:lnTo>
                <a:lnTo>
                  <a:pt x="4505583" y="2671762"/>
                </a:lnTo>
                <a:lnTo>
                  <a:pt x="4503903" y="2741612"/>
                </a:lnTo>
                <a:lnTo>
                  <a:pt x="4505583" y="2809875"/>
                </a:lnTo>
                <a:lnTo>
                  <a:pt x="4515661" y="2868612"/>
                </a:lnTo>
                <a:lnTo>
                  <a:pt x="4525739" y="2922587"/>
                </a:lnTo>
                <a:lnTo>
                  <a:pt x="4540854" y="2967037"/>
                </a:lnTo>
                <a:lnTo>
                  <a:pt x="4559330" y="3009900"/>
                </a:lnTo>
                <a:lnTo>
                  <a:pt x="4577806" y="3046412"/>
                </a:lnTo>
                <a:lnTo>
                  <a:pt x="4597961" y="3084512"/>
                </a:lnTo>
                <a:lnTo>
                  <a:pt x="4618116" y="3121025"/>
                </a:lnTo>
                <a:lnTo>
                  <a:pt x="4638271" y="3160712"/>
                </a:lnTo>
                <a:lnTo>
                  <a:pt x="4655067" y="3201987"/>
                </a:lnTo>
                <a:lnTo>
                  <a:pt x="4670184" y="3248025"/>
                </a:lnTo>
                <a:lnTo>
                  <a:pt x="4681941" y="3300412"/>
                </a:lnTo>
                <a:lnTo>
                  <a:pt x="4690339" y="3360737"/>
                </a:lnTo>
                <a:lnTo>
                  <a:pt x="4693698" y="3427412"/>
                </a:lnTo>
                <a:lnTo>
                  <a:pt x="4690339" y="3497262"/>
                </a:lnTo>
                <a:lnTo>
                  <a:pt x="4681941" y="3557587"/>
                </a:lnTo>
                <a:lnTo>
                  <a:pt x="4670184" y="3609975"/>
                </a:lnTo>
                <a:lnTo>
                  <a:pt x="4655067" y="3656012"/>
                </a:lnTo>
                <a:lnTo>
                  <a:pt x="4638271" y="3697287"/>
                </a:lnTo>
                <a:lnTo>
                  <a:pt x="4618116" y="3736975"/>
                </a:lnTo>
                <a:lnTo>
                  <a:pt x="4577806" y="3811587"/>
                </a:lnTo>
                <a:lnTo>
                  <a:pt x="4559330" y="3848100"/>
                </a:lnTo>
                <a:lnTo>
                  <a:pt x="4540854" y="3890962"/>
                </a:lnTo>
                <a:lnTo>
                  <a:pt x="4525739" y="3935412"/>
                </a:lnTo>
                <a:lnTo>
                  <a:pt x="4515661" y="3987800"/>
                </a:lnTo>
                <a:lnTo>
                  <a:pt x="4505583" y="4048125"/>
                </a:lnTo>
                <a:lnTo>
                  <a:pt x="4503903" y="4116387"/>
                </a:lnTo>
                <a:lnTo>
                  <a:pt x="4505583" y="4186237"/>
                </a:lnTo>
                <a:lnTo>
                  <a:pt x="4515661" y="4244975"/>
                </a:lnTo>
                <a:lnTo>
                  <a:pt x="4525739" y="4297362"/>
                </a:lnTo>
                <a:lnTo>
                  <a:pt x="4540854" y="4343400"/>
                </a:lnTo>
                <a:lnTo>
                  <a:pt x="4559330" y="4386262"/>
                </a:lnTo>
                <a:lnTo>
                  <a:pt x="4577806" y="4424362"/>
                </a:lnTo>
                <a:lnTo>
                  <a:pt x="4618116" y="4498975"/>
                </a:lnTo>
                <a:lnTo>
                  <a:pt x="4638271" y="4537075"/>
                </a:lnTo>
                <a:lnTo>
                  <a:pt x="4655067" y="4579937"/>
                </a:lnTo>
                <a:lnTo>
                  <a:pt x="4670184" y="4625975"/>
                </a:lnTo>
                <a:lnTo>
                  <a:pt x="4681941" y="4678362"/>
                </a:lnTo>
                <a:lnTo>
                  <a:pt x="4690339" y="4738687"/>
                </a:lnTo>
                <a:lnTo>
                  <a:pt x="4693698" y="4806950"/>
                </a:lnTo>
                <a:lnTo>
                  <a:pt x="4690339" y="4875212"/>
                </a:lnTo>
                <a:lnTo>
                  <a:pt x="4681941" y="4935537"/>
                </a:lnTo>
                <a:lnTo>
                  <a:pt x="4670184" y="4987925"/>
                </a:lnTo>
                <a:lnTo>
                  <a:pt x="4655067" y="5033962"/>
                </a:lnTo>
                <a:lnTo>
                  <a:pt x="4638271" y="5075237"/>
                </a:lnTo>
                <a:lnTo>
                  <a:pt x="4618116" y="5114925"/>
                </a:lnTo>
                <a:lnTo>
                  <a:pt x="4597961" y="5149850"/>
                </a:lnTo>
                <a:lnTo>
                  <a:pt x="4577806" y="5186362"/>
                </a:lnTo>
                <a:lnTo>
                  <a:pt x="4559330" y="5226050"/>
                </a:lnTo>
                <a:lnTo>
                  <a:pt x="4540854" y="5268912"/>
                </a:lnTo>
                <a:lnTo>
                  <a:pt x="4525739" y="5313362"/>
                </a:lnTo>
                <a:lnTo>
                  <a:pt x="4515661" y="5365750"/>
                </a:lnTo>
                <a:lnTo>
                  <a:pt x="4505583" y="5426075"/>
                </a:lnTo>
                <a:lnTo>
                  <a:pt x="4503903" y="5494337"/>
                </a:lnTo>
                <a:lnTo>
                  <a:pt x="4505583" y="5562600"/>
                </a:lnTo>
                <a:lnTo>
                  <a:pt x="4515661" y="5622925"/>
                </a:lnTo>
                <a:lnTo>
                  <a:pt x="4525739" y="5675312"/>
                </a:lnTo>
                <a:lnTo>
                  <a:pt x="4540854" y="5721350"/>
                </a:lnTo>
                <a:lnTo>
                  <a:pt x="4559330" y="5762625"/>
                </a:lnTo>
                <a:lnTo>
                  <a:pt x="4577806" y="5802312"/>
                </a:lnTo>
                <a:lnTo>
                  <a:pt x="4597961" y="5840412"/>
                </a:lnTo>
                <a:lnTo>
                  <a:pt x="4618116" y="5876925"/>
                </a:lnTo>
                <a:lnTo>
                  <a:pt x="4638271" y="5915025"/>
                </a:lnTo>
                <a:lnTo>
                  <a:pt x="4655067" y="5956300"/>
                </a:lnTo>
                <a:lnTo>
                  <a:pt x="4670184" y="6003925"/>
                </a:lnTo>
                <a:lnTo>
                  <a:pt x="4681941" y="6056312"/>
                </a:lnTo>
                <a:lnTo>
                  <a:pt x="4690339" y="6113462"/>
                </a:lnTo>
                <a:lnTo>
                  <a:pt x="4693698" y="6183312"/>
                </a:lnTo>
                <a:lnTo>
                  <a:pt x="4690339" y="6251575"/>
                </a:lnTo>
                <a:lnTo>
                  <a:pt x="4681941" y="6311900"/>
                </a:lnTo>
                <a:lnTo>
                  <a:pt x="4670184" y="6361112"/>
                </a:lnTo>
                <a:lnTo>
                  <a:pt x="4655067" y="6407150"/>
                </a:lnTo>
                <a:lnTo>
                  <a:pt x="4638271" y="6448425"/>
                </a:lnTo>
                <a:lnTo>
                  <a:pt x="4619796" y="6488112"/>
                </a:lnTo>
                <a:lnTo>
                  <a:pt x="4601320" y="6523037"/>
                </a:lnTo>
                <a:lnTo>
                  <a:pt x="4581165" y="6561137"/>
                </a:lnTo>
                <a:lnTo>
                  <a:pt x="4561010" y="6597650"/>
                </a:lnTo>
                <a:lnTo>
                  <a:pt x="4544214" y="6640512"/>
                </a:lnTo>
                <a:lnTo>
                  <a:pt x="4527418" y="6683375"/>
                </a:lnTo>
                <a:lnTo>
                  <a:pt x="4517340" y="6735762"/>
                </a:lnTo>
                <a:lnTo>
                  <a:pt x="4508943" y="6791325"/>
                </a:lnTo>
                <a:lnTo>
                  <a:pt x="4503903" y="6858000"/>
                </a:lnTo>
                <a:lnTo>
                  <a:pt x="1582057" y="6858000"/>
                </a:lnTo>
                <a:lnTo>
                  <a:pt x="420914" y="6858000"/>
                </a:lnTo>
                <a:lnTo>
                  <a:pt x="0" y="6858000"/>
                </a:lnTo>
                <a:close/>
              </a:path>
            </a:pathLst>
          </a:custGeom>
          <a:solidFill>
            <a:schemeClr val="tx1"/>
          </a:solidFill>
          <a:ln w="0">
            <a:noFill/>
            <a:prstDash val="solid"/>
            <a:round/>
            <a:headEnd/>
            <a:tailEnd/>
          </a:ln>
        </p:spPr>
        <p:txBody>
          <a:bodyPr wrap="square">
            <a:noAutofit/>
          </a:bodyPr>
          <a:lstStyle/>
          <a:p>
            <a:endParaRPr lang="en-US" dirty="0"/>
          </a:p>
        </p:txBody>
      </p:sp>
      <p:sp>
        <p:nvSpPr>
          <p:cNvPr id="21" name="Freeform: Shape 20">
            <a:extLst>
              <a:ext uri="{FF2B5EF4-FFF2-40B4-BE49-F238E27FC236}">
                <a16:creationId xmlns:a16="http://schemas.microsoft.com/office/drawing/2014/main" id="{4B9FAFB2-BEB5-4848-8018-BCAD99E2E1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838076" cy="6858000"/>
          </a:xfrm>
          <a:custGeom>
            <a:avLst/>
            <a:gdLst>
              <a:gd name="connsiteX0" fmla="*/ 4838076 w 4838076"/>
              <a:gd name="connsiteY0" fmla="*/ 0 h 6858000"/>
              <a:gd name="connsiteX1" fmla="*/ 4417162 w 4838076"/>
              <a:gd name="connsiteY1" fmla="*/ 0 h 6858000"/>
              <a:gd name="connsiteX2" fmla="*/ 3459219 w 4838076"/>
              <a:gd name="connsiteY2" fmla="*/ 0 h 6858000"/>
              <a:gd name="connsiteX3" fmla="*/ 334174 w 4838076"/>
              <a:gd name="connsiteY3" fmla="*/ 0 h 6858000"/>
              <a:gd name="connsiteX4" fmla="*/ 334173 w 4838076"/>
              <a:gd name="connsiteY4" fmla="*/ 0 h 6858000"/>
              <a:gd name="connsiteX5" fmla="*/ 189795 w 4838076"/>
              <a:gd name="connsiteY5" fmla="*/ 0 h 6858000"/>
              <a:gd name="connsiteX6" fmla="*/ 184756 w 4838076"/>
              <a:gd name="connsiteY6" fmla="*/ 66675 h 6858000"/>
              <a:gd name="connsiteX7" fmla="*/ 176358 w 4838076"/>
              <a:gd name="connsiteY7" fmla="*/ 122237 h 6858000"/>
              <a:gd name="connsiteX8" fmla="*/ 166281 w 4838076"/>
              <a:gd name="connsiteY8" fmla="*/ 174625 h 6858000"/>
              <a:gd name="connsiteX9" fmla="*/ 149485 w 4838076"/>
              <a:gd name="connsiteY9" fmla="*/ 217487 h 6858000"/>
              <a:gd name="connsiteX10" fmla="*/ 132689 w 4838076"/>
              <a:gd name="connsiteY10" fmla="*/ 260350 h 6858000"/>
              <a:gd name="connsiteX11" fmla="*/ 112534 w 4838076"/>
              <a:gd name="connsiteY11" fmla="*/ 296862 h 6858000"/>
              <a:gd name="connsiteX12" fmla="*/ 92379 w 4838076"/>
              <a:gd name="connsiteY12" fmla="*/ 334962 h 6858000"/>
              <a:gd name="connsiteX13" fmla="*/ 73903 w 4838076"/>
              <a:gd name="connsiteY13" fmla="*/ 369887 h 6858000"/>
              <a:gd name="connsiteX14" fmla="*/ 55427 w 4838076"/>
              <a:gd name="connsiteY14" fmla="*/ 409575 h 6858000"/>
              <a:gd name="connsiteX15" fmla="*/ 38632 w 4838076"/>
              <a:gd name="connsiteY15" fmla="*/ 450850 h 6858000"/>
              <a:gd name="connsiteX16" fmla="*/ 23515 w 4838076"/>
              <a:gd name="connsiteY16" fmla="*/ 496887 h 6858000"/>
              <a:gd name="connsiteX17" fmla="*/ 11758 w 4838076"/>
              <a:gd name="connsiteY17" fmla="*/ 546100 h 6858000"/>
              <a:gd name="connsiteX18" fmla="*/ 3359 w 4838076"/>
              <a:gd name="connsiteY18" fmla="*/ 606425 h 6858000"/>
              <a:gd name="connsiteX19" fmla="*/ 0 w 4838076"/>
              <a:gd name="connsiteY19" fmla="*/ 673100 h 6858000"/>
              <a:gd name="connsiteX20" fmla="*/ 3359 w 4838076"/>
              <a:gd name="connsiteY20" fmla="*/ 744537 h 6858000"/>
              <a:gd name="connsiteX21" fmla="*/ 11758 w 4838076"/>
              <a:gd name="connsiteY21" fmla="*/ 801687 h 6858000"/>
              <a:gd name="connsiteX22" fmla="*/ 23515 w 4838076"/>
              <a:gd name="connsiteY22" fmla="*/ 854075 h 6858000"/>
              <a:gd name="connsiteX23" fmla="*/ 38632 w 4838076"/>
              <a:gd name="connsiteY23" fmla="*/ 901700 h 6858000"/>
              <a:gd name="connsiteX24" fmla="*/ 55427 w 4838076"/>
              <a:gd name="connsiteY24" fmla="*/ 942975 h 6858000"/>
              <a:gd name="connsiteX25" fmla="*/ 75583 w 4838076"/>
              <a:gd name="connsiteY25" fmla="*/ 981075 h 6858000"/>
              <a:gd name="connsiteX26" fmla="*/ 95738 w 4838076"/>
              <a:gd name="connsiteY26" fmla="*/ 1017587 h 6858000"/>
              <a:gd name="connsiteX27" fmla="*/ 115893 w 4838076"/>
              <a:gd name="connsiteY27" fmla="*/ 1055687 h 6858000"/>
              <a:gd name="connsiteX28" fmla="*/ 134368 w 4838076"/>
              <a:gd name="connsiteY28" fmla="*/ 1095375 h 6858000"/>
              <a:gd name="connsiteX29" fmla="*/ 152844 w 4838076"/>
              <a:gd name="connsiteY29" fmla="*/ 1136650 h 6858000"/>
              <a:gd name="connsiteX30" fmla="*/ 167960 w 4838076"/>
              <a:gd name="connsiteY30" fmla="*/ 1182687 h 6858000"/>
              <a:gd name="connsiteX31" fmla="*/ 178038 w 4838076"/>
              <a:gd name="connsiteY31" fmla="*/ 1235075 h 6858000"/>
              <a:gd name="connsiteX32" fmla="*/ 188115 w 4838076"/>
              <a:gd name="connsiteY32" fmla="*/ 1295400 h 6858000"/>
              <a:gd name="connsiteX33" fmla="*/ 189795 w 4838076"/>
              <a:gd name="connsiteY33" fmla="*/ 1363662 h 6858000"/>
              <a:gd name="connsiteX34" fmla="*/ 188115 w 4838076"/>
              <a:gd name="connsiteY34" fmla="*/ 1431925 h 6858000"/>
              <a:gd name="connsiteX35" fmla="*/ 178038 w 4838076"/>
              <a:gd name="connsiteY35" fmla="*/ 1492250 h 6858000"/>
              <a:gd name="connsiteX36" fmla="*/ 167960 w 4838076"/>
              <a:gd name="connsiteY36" fmla="*/ 1544637 h 6858000"/>
              <a:gd name="connsiteX37" fmla="*/ 152844 w 4838076"/>
              <a:gd name="connsiteY37" fmla="*/ 1589087 h 6858000"/>
              <a:gd name="connsiteX38" fmla="*/ 134368 w 4838076"/>
              <a:gd name="connsiteY38" fmla="*/ 1631950 h 6858000"/>
              <a:gd name="connsiteX39" fmla="*/ 115893 w 4838076"/>
              <a:gd name="connsiteY39" fmla="*/ 1671637 h 6858000"/>
              <a:gd name="connsiteX40" fmla="*/ 95738 w 4838076"/>
              <a:gd name="connsiteY40" fmla="*/ 1708150 h 6858000"/>
              <a:gd name="connsiteX41" fmla="*/ 75583 w 4838076"/>
              <a:gd name="connsiteY41" fmla="*/ 1743075 h 6858000"/>
              <a:gd name="connsiteX42" fmla="*/ 55427 w 4838076"/>
              <a:gd name="connsiteY42" fmla="*/ 1782762 h 6858000"/>
              <a:gd name="connsiteX43" fmla="*/ 38632 w 4838076"/>
              <a:gd name="connsiteY43" fmla="*/ 1824037 h 6858000"/>
              <a:gd name="connsiteX44" fmla="*/ 23515 w 4838076"/>
              <a:gd name="connsiteY44" fmla="*/ 1870075 h 6858000"/>
              <a:gd name="connsiteX45" fmla="*/ 11758 w 4838076"/>
              <a:gd name="connsiteY45" fmla="*/ 1922462 h 6858000"/>
              <a:gd name="connsiteX46" fmla="*/ 3359 w 4838076"/>
              <a:gd name="connsiteY46" fmla="*/ 1982787 h 6858000"/>
              <a:gd name="connsiteX47" fmla="*/ 0 w 4838076"/>
              <a:gd name="connsiteY47" fmla="*/ 2051050 h 6858000"/>
              <a:gd name="connsiteX48" fmla="*/ 3359 w 4838076"/>
              <a:gd name="connsiteY48" fmla="*/ 2119312 h 6858000"/>
              <a:gd name="connsiteX49" fmla="*/ 11758 w 4838076"/>
              <a:gd name="connsiteY49" fmla="*/ 2179637 h 6858000"/>
              <a:gd name="connsiteX50" fmla="*/ 23515 w 4838076"/>
              <a:gd name="connsiteY50" fmla="*/ 2232025 h 6858000"/>
              <a:gd name="connsiteX51" fmla="*/ 38632 w 4838076"/>
              <a:gd name="connsiteY51" fmla="*/ 2278062 h 6858000"/>
              <a:gd name="connsiteX52" fmla="*/ 55427 w 4838076"/>
              <a:gd name="connsiteY52" fmla="*/ 2319337 h 6858000"/>
              <a:gd name="connsiteX53" fmla="*/ 75583 w 4838076"/>
              <a:gd name="connsiteY53" fmla="*/ 2359025 h 6858000"/>
              <a:gd name="connsiteX54" fmla="*/ 95738 w 4838076"/>
              <a:gd name="connsiteY54" fmla="*/ 2395537 h 6858000"/>
              <a:gd name="connsiteX55" fmla="*/ 115893 w 4838076"/>
              <a:gd name="connsiteY55" fmla="*/ 2433637 h 6858000"/>
              <a:gd name="connsiteX56" fmla="*/ 134368 w 4838076"/>
              <a:gd name="connsiteY56" fmla="*/ 2471737 h 6858000"/>
              <a:gd name="connsiteX57" fmla="*/ 152844 w 4838076"/>
              <a:gd name="connsiteY57" fmla="*/ 2513012 h 6858000"/>
              <a:gd name="connsiteX58" fmla="*/ 167960 w 4838076"/>
              <a:gd name="connsiteY58" fmla="*/ 2560637 h 6858000"/>
              <a:gd name="connsiteX59" fmla="*/ 178038 w 4838076"/>
              <a:gd name="connsiteY59" fmla="*/ 2613025 h 6858000"/>
              <a:gd name="connsiteX60" fmla="*/ 188115 w 4838076"/>
              <a:gd name="connsiteY60" fmla="*/ 2671762 h 6858000"/>
              <a:gd name="connsiteX61" fmla="*/ 189795 w 4838076"/>
              <a:gd name="connsiteY61" fmla="*/ 2741612 h 6858000"/>
              <a:gd name="connsiteX62" fmla="*/ 188115 w 4838076"/>
              <a:gd name="connsiteY62" fmla="*/ 2809875 h 6858000"/>
              <a:gd name="connsiteX63" fmla="*/ 178038 w 4838076"/>
              <a:gd name="connsiteY63" fmla="*/ 2868612 h 6858000"/>
              <a:gd name="connsiteX64" fmla="*/ 167960 w 4838076"/>
              <a:gd name="connsiteY64" fmla="*/ 2922587 h 6858000"/>
              <a:gd name="connsiteX65" fmla="*/ 152844 w 4838076"/>
              <a:gd name="connsiteY65" fmla="*/ 2967037 h 6858000"/>
              <a:gd name="connsiteX66" fmla="*/ 134368 w 4838076"/>
              <a:gd name="connsiteY66" fmla="*/ 3009900 h 6858000"/>
              <a:gd name="connsiteX67" fmla="*/ 115893 w 4838076"/>
              <a:gd name="connsiteY67" fmla="*/ 3046412 h 6858000"/>
              <a:gd name="connsiteX68" fmla="*/ 95738 w 4838076"/>
              <a:gd name="connsiteY68" fmla="*/ 3084512 h 6858000"/>
              <a:gd name="connsiteX69" fmla="*/ 75583 w 4838076"/>
              <a:gd name="connsiteY69" fmla="*/ 3121025 h 6858000"/>
              <a:gd name="connsiteX70" fmla="*/ 55427 w 4838076"/>
              <a:gd name="connsiteY70" fmla="*/ 3160712 h 6858000"/>
              <a:gd name="connsiteX71" fmla="*/ 38632 w 4838076"/>
              <a:gd name="connsiteY71" fmla="*/ 3201987 h 6858000"/>
              <a:gd name="connsiteX72" fmla="*/ 23515 w 4838076"/>
              <a:gd name="connsiteY72" fmla="*/ 3248025 h 6858000"/>
              <a:gd name="connsiteX73" fmla="*/ 11758 w 4838076"/>
              <a:gd name="connsiteY73" fmla="*/ 3300412 h 6858000"/>
              <a:gd name="connsiteX74" fmla="*/ 3359 w 4838076"/>
              <a:gd name="connsiteY74" fmla="*/ 3360737 h 6858000"/>
              <a:gd name="connsiteX75" fmla="*/ 0 w 4838076"/>
              <a:gd name="connsiteY75" fmla="*/ 3427412 h 6858000"/>
              <a:gd name="connsiteX76" fmla="*/ 3359 w 4838076"/>
              <a:gd name="connsiteY76" fmla="*/ 3497262 h 6858000"/>
              <a:gd name="connsiteX77" fmla="*/ 11758 w 4838076"/>
              <a:gd name="connsiteY77" fmla="*/ 3557587 h 6858000"/>
              <a:gd name="connsiteX78" fmla="*/ 23515 w 4838076"/>
              <a:gd name="connsiteY78" fmla="*/ 3609975 h 6858000"/>
              <a:gd name="connsiteX79" fmla="*/ 38632 w 4838076"/>
              <a:gd name="connsiteY79" fmla="*/ 3656012 h 6858000"/>
              <a:gd name="connsiteX80" fmla="*/ 55427 w 4838076"/>
              <a:gd name="connsiteY80" fmla="*/ 3697287 h 6858000"/>
              <a:gd name="connsiteX81" fmla="*/ 75583 w 4838076"/>
              <a:gd name="connsiteY81" fmla="*/ 3736975 h 6858000"/>
              <a:gd name="connsiteX82" fmla="*/ 115893 w 4838076"/>
              <a:gd name="connsiteY82" fmla="*/ 3811587 h 6858000"/>
              <a:gd name="connsiteX83" fmla="*/ 134368 w 4838076"/>
              <a:gd name="connsiteY83" fmla="*/ 3848100 h 6858000"/>
              <a:gd name="connsiteX84" fmla="*/ 152844 w 4838076"/>
              <a:gd name="connsiteY84" fmla="*/ 3890962 h 6858000"/>
              <a:gd name="connsiteX85" fmla="*/ 167960 w 4838076"/>
              <a:gd name="connsiteY85" fmla="*/ 3935412 h 6858000"/>
              <a:gd name="connsiteX86" fmla="*/ 178038 w 4838076"/>
              <a:gd name="connsiteY86" fmla="*/ 3987800 h 6858000"/>
              <a:gd name="connsiteX87" fmla="*/ 188115 w 4838076"/>
              <a:gd name="connsiteY87" fmla="*/ 4048125 h 6858000"/>
              <a:gd name="connsiteX88" fmla="*/ 189795 w 4838076"/>
              <a:gd name="connsiteY88" fmla="*/ 4116387 h 6858000"/>
              <a:gd name="connsiteX89" fmla="*/ 188115 w 4838076"/>
              <a:gd name="connsiteY89" fmla="*/ 4186237 h 6858000"/>
              <a:gd name="connsiteX90" fmla="*/ 178038 w 4838076"/>
              <a:gd name="connsiteY90" fmla="*/ 4244975 h 6858000"/>
              <a:gd name="connsiteX91" fmla="*/ 167960 w 4838076"/>
              <a:gd name="connsiteY91" fmla="*/ 4297362 h 6858000"/>
              <a:gd name="connsiteX92" fmla="*/ 152844 w 4838076"/>
              <a:gd name="connsiteY92" fmla="*/ 4343400 h 6858000"/>
              <a:gd name="connsiteX93" fmla="*/ 134368 w 4838076"/>
              <a:gd name="connsiteY93" fmla="*/ 4386262 h 6858000"/>
              <a:gd name="connsiteX94" fmla="*/ 115893 w 4838076"/>
              <a:gd name="connsiteY94" fmla="*/ 4424362 h 6858000"/>
              <a:gd name="connsiteX95" fmla="*/ 75583 w 4838076"/>
              <a:gd name="connsiteY95" fmla="*/ 4498975 h 6858000"/>
              <a:gd name="connsiteX96" fmla="*/ 55427 w 4838076"/>
              <a:gd name="connsiteY96" fmla="*/ 4537075 h 6858000"/>
              <a:gd name="connsiteX97" fmla="*/ 38632 w 4838076"/>
              <a:gd name="connsiteY97" fmla="*/ 4579937 h 6858000"/>
              <a:gd name="connsiteX98" fmla="*/ 23515 w 4838076"/>
              <a:gd name="connsiteY98" fmla="*/ 4625975 h 6858000"/>
              <a:gd name="connsiteX99" fmla="*/ 11758 w 4838076"/>
              <a:gd name="connsiteY99" fmla="*/ 4678362 h 6858000"/>
              <a:gd name="connsiteX100" fmla="*/ 3359 w 4838076"/>
              <a:gd name="connsiteY100" fmla="*/ 4738687 h 6858000"/>
              <a:gd name="connsiteX101" fmla="*/ 0 w 4838076"/>
              <a:gd name="connsiteY101" fmla="*/ 4806950 h 6858000"/>
              <a:gd name="connsiteX102" fmla="*/ 3359 w 4838076"/>
              <a:gd name="connsiteY102" fmla="*/ 4875212 h 6858000"/>
              <a:gd name="connsiteX103" fmla="*/ 11758 w 4838076"/>
              <a:gd name="connsiteY103" fmla="*/ 4935537 h 6858000"/>
              <a:gd name="connsiteX104" fmla="*/ 23515 w 4838076"/>
              <a:gd name="connsiteY104" fmla="*/ 4987925 h 6858000"/>
              <a:gd name="connsiteX105" fmla="*/ 38632 w 4838076"/>
              <a:gd name="connsiteY105" fmla="*/ 5033962 h 6858000"/>
              <a:gd name="connsiteX106" fmla="*/ 55427 w 4838076"/>
              <a:gd name="connsiteY106" fmla="*/ 5075237 h 6858000"/>
              <a:gd name="connsiteX107" fmla="*/ 75583 w 4838076"/>
              <a:gd name="connsiteY107" fmla="*/ 5114925 h 6858000"/>
              <a:gd name="connsiteX108" fmla="*/ 95738 w 4838076"/>
              <a:gd name="connsiteY108" fmla="*/ 5149850 h 6858000"/>
              <a:gd name="connsiteX109" fmla="*/ 115893 w 4838076"/>
              <a:gd name="connsiteY109" fmla="*/ 5186362 h 6858000"/>
              <a:gd name="connsiteX110" fmla="*/ 134368 w 4838076"/>
              <a:gd name="connsiteY110" fmla="*/ 5226050 h 6858000"/>
              <a:gd name="connsiteX111" fmla="*/ 152844 w 4838076"/>
              <a:gd name="connsiteY111" fmla="*/ 5268912 h 6858000"/>
              <a:gd name="connsiteX112" fmla="*/ 167960 w 4838076"/>
              <a:gd name="connsiteY112" fmla="*/ 5313362 h 6858000"/>
              <a:gd name="connsiteX113" fmla="*/ 178038 w 4838076"/>
              <a:gd name="connsiteY113" fmla="*/ 5365750 h 6858000"/>
              <a:gd name="connsiteX114" fmla="*/ 188115 w 4838076"/>
              <a:gd name="connsiteY114" fmla="*/ 5426075 h 6858000"/>
              <a:gd name="connsiteX115" fmla="*/ 189795 w 4838076"/>
              <a:gd name="connsiteY115" fmla="*/ 5494337 h 6858000"/>
              <a:gd name="connsiteX116" fmla="*/ 188115 w 4838076"/>
              <a:gd name="connsiteY116" fmla="*/ 5562600 h 6858000"/>
              <a:gd name="connsiteX117" fmla="*/ 178038 w 4838076"/>
              <a:gd name="connsiteY117" fmla="*/ 5622925 h 6858000"/>
              <a:gd name="connsiteX118" fmla="*/ 167960 w 4838076"/>
              <a:gd name="connsiteY118" fmla="*/ 5675312 h 6858000"/>
              <a:gd name="connsiteX119" fmla="*/ 152844 w 4838076"/>
              <a:gd name="connsiteY119" fmla="*/ 5721350 h 6858000"/>
              <a:gd name="connsiteX120" fmla="*/ 134368 w 4838076"/>
              <a:gd name="connsiteY120" fmla="*/ 5762625 h 6858000"/>
              <a:gd name="connsiteX121" fmla="*/ 115893 w 4838076"/>
              <a:gd name="connsiteY121" fmla="*/ 5802312 h 6858000"/>
              <a:gd name="connsiteX122" fmla="*/ 95738 w 4838076"/>
              <a:gd name="connsiteY122" fmla="*/ 5840412 h 6858000"/>
              <a:gd name="connsiteX123" fmla="*/ 75583 w 4838076"/>
              <a:gd name="connsiteY123" fmla="*/ 5876925 h 6858000"/>
              <a:gd name="connsiteX124" fmla="*/ 55427 w 4838076"/>
              <a:gd name="connsiteY124" fmla="*/ 5915025 h 6858000"/>
              <a:gd name="connsiteX125" fmla="*/ 38632 w 4838076"/>
              <a:gd name="connsiteY125" fmla="*/ 5956300 h 6858000"/>
              <a:gd name="connsiteX126" fmla="*/ 23515 w 4838076"/>
              <a:gd name="connsiteY126" fmla="*/ 6003925 h 6858000"/>
              <a:gd name="connsiteX127" fmla="*/ 11758 w 4838076"/>
              <a:gd name="connsiteY127" fmla="*/ 6056312 h 6858000"/>
              <a:gd name="connsiteX128" fmla="*/ 3359 w 4838076"/>
              <a:gd name="connsiteY128" fmla="*/ 6113462 h 6858000"/>
              <a:gd name="connsiteX129" fmla="*/ 0 w 4838076"/>
              <a:gd name="connsiteY129" fmla="*/ 6183312 h 6858000"/>
              <a:gd name="connsiteX130" fmla="*/ 3359 w 4838076"/>
              <a:gd name="connsiteY130" fmla="*/ 6251575 h 6858000"/>
              <a:gd name="connsiteX131" fmla="*/ 11758 w 4838076"/>
              <a:gd name="connsiteY131" fmla="*/ 6311900 h 6858000"/>
              <a:gd name="connsiteX132" fmla="*/ 23515 w 4838076"/>
              <a:gd name="connsiteY132" fmla="*/ 6361112 h 6858000"/>
              <a:gd name="connsiteX133" fmla="*/ 38632 w 4838076"/>
              <a:gd name="connsiteY133" fmla="*/ 6407150 h 6858000"/>
              <a:gd name="connsiteX134" fmla="*/ 55427 w 4838076"/>
              <a:gd name="connsiteY134" fmla="*/ 6448425 h 6858000"/>
              <a:gd name="connsiteX135" fmla="*/ 73903 w 4838076"/>
              <a:gd name="connsiteY135" fmla="*/ 6488112 h 6858000"/>
              <a:gd name="connsiteX136" fmla="*/ 92379 w 4838076"/>
              <a:gd name="connsiteY136" fmla="*/ 6523037 h 6858000"/>
              <a:gd name="connsiteX137" fmla="*/ 112534 w 4838076"/>
              <a:gd name="connsiteY137" fmla="*/ 6561137 h 6858000"/>
              <a:gd name="connsiteX138" fmla="*/ 132689 w 4838076"/>
              <a:gd name="connsiteY138" fmla="*/ 6597650 h 6858000"/>
              <a:gd name="connsiteX139" fmla="*/ 149485 w 4838076"/>
              <a:gd name="connsiteY139" fmla="*/ 6640512 h 6858000"/>
              <a:gd name="connsiteX140" fmla="*/ 166281 w 4838076"/>
              <a:gd name="connsiteY140" fmla="*/ 6683375 h 6858000"/>
              <a:gd name="connsiteX141" fmla="*/ 176358 w 4838076"/>
              <a:gd name="connsiteY141" fmla="*/ 6735762 h 6858000"/>
              <a:gd name="connsiteX142" fmla="*/ 184756 w 4838076"/>
              <a:gd name="connsiteY142" fmla="*/ 6791325 h 6858000"/>
              <a:gd name="connsiteX143" fmla="*/ 189795 w 4838076"/>
              <a:gd name="connsiteY143" fmla="*/ 6858000 h 6858000"/>
              <a:gd name="connsiteX144" fmla="*/ 334173 w 4838076"/>
              <a:gd name="connsiteY144" fmla="*/ 6858000 h 6858000"/>
              <a:gd name="connsiteX145" fmla="*/ 334174 w 4838076"/>
              <a:gd name="connsiteY145" fmla="*/ 6858000 h 6858000"/>
              <a:gd name="connsiteX146" fmla="*/ 3459219 w 4838076"/>
              <a:gd name="connsiteY146" fmla="*/ 6858000 h 6858000"/>
              <a:gd name="connsiteX147" fmla="*/ 4417162 w 4838076"/>
              <a:gd name="connsiteY147" fmla="*/ 6858000 h 6858000"/>
              <a:gd name="connsiteX148" fmla="*/ 4838076 w 4838076"/>
              <a:gd name="connsiteY1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4838076" h="6858000">
                <a:moveTo>
                  <a:pt x="4838076" y="0"/>
                </a:moveTo>
                <a:lnTo>
                  <a:pt x="4417162" y="0"/>
                </a:lnTo>
                <a:lnTo>
                  <a:pt x="3459219" y="0"/>
                </a:ln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3459219" y="6858000"/>
                </a:lnTo>
                <a:lnTo>
                  <a:pt x="4417162" y="6858000"/>
                </a:lnTo>
                <a:lnTo>
                  <a:pt x="4838076"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6" name="Imagen 5">
            <a:extLst>
              <a:ext uri="{FF2B5EF4-FFF2-40B4-BE49-F238E27FC236}">
                <a16:creationId xmlns:a16="http://schemas.microsoft.com/office/drawing/2014/main" id="{D26C6845-C475-7716-4F26-A622F85961CF}"/>
              </a:ext>
            </a:extLst>
          </p:cNvPr>
          <p:cNvPicPr>
            <a:picLocks noChangeAspect="1"/>
          </p:cNvPicPr>
          <p:nvPr/>
        </p:nvPicPr>
        <p:blipFill>
          <a:blip r:embed="rId3" cstate="email"/>
          <a:stretch>
            <a:fillRect/>
          </a:stretch>
        </p:blipFill>
        <p:spPr>
          <a:xfrm>
            <a:off x="4697276" y="0"/>
            <a:ext cx="7491145" cy="6858000"/>
          </a:xfrm>
          <a:prstGeom prst="rect">
            <a:avLst/>
          </a:prstGeom>
        </p:spPr>
      </p:pic>
      <p:sp>
        <p:nvSpPr>
          <p:cNvPr id="7" name="CuadroTexto 6">
            <a:extLst>
              <a:ext uri="{FF2B5EF4-FFF2-40B4-BE49-F238E27FC236}">
                <a16:creationId xmlns:a16="http://schemas.microsoft.com/office/drawing/2014/main" id="{1B653568-02FE-DB92-413B-0BA4D99B80BB}"/>
              </a:ext>
            </a:extLst>
          </p:cNvPr>
          <p:cNvSpPr txBox="1"/>
          <p:nvPr/>
        </p:nvSpPr>
        <p:spPr>
          <a:xfrm>
            <a:off x="100012" y="-2709"/>
            <a:ext cx="4493674" cy="6524863"/>
          </a:xfrm>
          <a:prstGeom prst="rect">
            <a:avLst/>
          </a:prstGeom>
          <a:noFill/>
        </p:spPr>
        <p:txBody>
          <a:bodyPr wrap="square">
            <a:spAutoFit/>
          </a:bodyPr>
          <a:lstStyle/>
          <a:p>
            <a:r>
              <a:rPr lang="it-IT" sz="2200" b="1" dirty="0">
                <a:solidFill>
                  <a:schemeClr val="bg1"/>
                </a:solidFill>
              </a:rPr>
              <a:t>Dio è lo stesso ieri, oggi e domani. Si mostra uguale a tutte le generazioni: misericordioso, paziente, giusto, fa miracoli, ci mette alla prova</a:t>
            </a:r>
            <a:r>
              <a:rPr lang="es-ES" sz="2200" b="1" dirty="0">
                <a:solidFill>
                  <a:schemeClr val="bg1"/>
                </a:solidFill>
              </a:rPr>
              <a:t>… </a:t>
            </a:r>
          </a:p>
          <a:p>
            <a:r>
              <a:rPr lang="it-IT" sz="2200" b="1" dirty="0">
                <a:solidFill>
                  <a:schemeClr val="bg1"/>
                </a:solidFill>
              </a:rPr>
              <a:t>Noi scegliamo di fidarci di lui o no, proprio come il popolo d'Israele. Se abbiamo fiducia e rimaniamo saldi nelle sue parole, arriveremo alla Terra Promessa dove scorre latte e miele. Arriveremo a vivere nella </a:t>
            </a:r>
            <a:r>
              <a:rPr lang="it-IT" sz="2200" b="1" dirty="0" err="1">
                <a:solidFill>
                  <a:schemeClr val="bg1"/>
                </a:solidFill>
              </a:rPr>
              <a:t>Canaan</a:t>
            </a:r>
            <a:r>
              <a:rPr lang="it-IT" sz="2200" b="1" dirty="0">
                <a:solidFill>
                  <a:schemeClr val="bg1"/>
                </a:solidFill>
              </a:rPr>
              <a:t> celeste, la nuova terra, e vedremo cose che occhio non ha visto né orecchio ha udito né sono salite in cuore d'uomo.</a:t>
            </a:r>
            <a:r>
              <a:rPr lang="es-ES" sz="2200" b="1" dirty="0">
                <a:solidFill>
                  <a:schemeClr val="bg1"/>
                </a:solidFill>
              </a:rPr>
              <a:t> </a:t>
            </a:r>
          </a:p>
          <a:p>
            <a:r>
              <a:rPr lang="it-IT" sz="2200" b="1" dirty="0">
                <a:solidFill>
                  <a:schemeClr val="bg1"/>
                </a:solidFill>
              </a:rPr>
              <a:t>Vi incoraggio oggi a lasciare che Dio ci santifichi, a continuare ad avere fiducia nella sua parola e a ubbidirgli. Così potremo ritrovarci molto presto nella </a:t>
            </a:r>
            <a:r>
              <a:rPr lang="es-ES" sz="2200" b="1" dirty="0" err="1">
                <a:solidFill>
                  <a:schemeClr val="bg1"/>
                </a:solidFill>
              </a:rPr>
              <a:t>Canaan</a:t>
            </a:r>
            <a:r>
              <a:rPr lang="es-ES" sz="2200" b="1">
                <a:solidFill>
                  <a:schemeClr val="bg1"/>
                </a:solidFill>
              </a:rPr>
              <a:t> celeste</a:t>
            </a:r>
            <a:r>
              <a:rPr lang="es-ES" sz="2200" b="1" dirty="0">
                <a:solidFill>
                  <a:schemeClr val="bg1"/>
                </a:solidFill>
              </a:rPr>
              <a:t>!</a:t>
            </a:r>
          </a:p>
        </p:txBody>
      </p:sp>
    </p:spTree>
    <p:extLst>
      <p:ext uri="{BB962C8B-B14F-4D97-AF65-F5344CB8AC3E}">
        <p14:creationId xmlns:p14="http://schemas.microsoft.com/office/powerpoint/2010/main" val="6311679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3062723-6941-4ABE-8146-AC6FA530BA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a:extLst>
              <a:ext uri="{FF2B5EF4-FFF2-40B4-BE49-F238E27FC236}">
                <a16:creationId xmlns:a16="http://schemas.microsoft.com/office/drawing/2014/main" id="{917859B3-4C91-478D-929D-BB6433F90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Imagen 11">
            <a:extLst>
              <a:ext uri="{FF2B5EF4-FFF2-40B4-BE49-F238E27FC236}">
                <a16:creationId xmlns:a16="http://schemas.microsoft.com/office/drawing/2014/main" id="{B2A675C1-1D39-3791-8873-C095583C53D7}"/>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20" y="-13"/>
            <a:ext cx="2926060" cy="4005072"/>
          </a:xfrm>
          <a:prstGeom prst="rect">
            <a:avLst/>
          </a:prstGeom>
        </p:spPr>
      </p:pic>
      <p:pic>
        <p:nvPicPr>
          <p:cNvPr id="7" name="Imagen 6" descr="Pintura de un grupo de personas&#10;&#10;Descripción generada automáticamente con confianza baja">
            <a:extLst>
              <a:ext uri="{FF2B5EF4-FFF2-40B4-BE49-F238E27FC236}">
                <a16:creationId xmlns:a16="http://schemas.microsoft.com/office/drawing/2014/main" id="{2E3590AC-59A0-A085-442A-F43EBFC2B805}"/>
              </a:ext>
            </a:extLst>
          </p:cNvPr>
          <p:cNvPicPr>
            <a:picLocks noChangeAspect="1"/>
          </p:cNvPicPr>
          <p:nvPr/>
        </p:nvPicPr>
        <p:blipFill>
          <a:blip r:embed="rId3" cstate="email"/>
          <a:stretch>
            <a:fillRect/>
          </a:stretch>
        </p:blipFill>
        <p:spPr>
          <a:xfrm>
            <a:off x="3077487" y="147"/>
            <a:ext cx="2935224" cy="4004788"/>
          </a:xfrm>
          <a:prstGeom prst="rect">
            <a:avLst/>
          </a:prstGeom>
        </p:spPr>
      </p:pic>
      <p:pic>
        <p:nvPicPr>
          <p:cNvPr id="14" name="Imagen 13" descr="Un grupo de personas de pie&#10;&#10;Descripción generada automáticamente con confianza baja">
            <a:extLst>
              <a:ext uri="{FF2B5EF4-FFF2-40B4-BE49-F238E27FC236}">
                <a16:creationId xmlns:a16="http://schemas.microsoft.com/office/drawing/2014/main" id="{2037CB64-64A1-673B-205B-D779144B5D88}"/>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6174474" y="13"/>
            <a:ext cx="2935224" cy="4005071"/>
          </a:xfrm>
          <a:prstGeom prst="rect">
            <a:avLst/>
          </a:prstGeom>
        </p:spPr>
      </p:pic>
      <p:pic>
        <p:nvPicPr>
          <p:cNvPr id="16" name="Imagen 15">
            <a:extLst>
              <a:ext uri="{FF2B5EF4-FFF2-40B4-BE49-F238E27FC236}">
                <a16:creationId xmlns:a16="http://schemas.microsoft.com/office/drawing/2014/main" id="{821D3276-8206-EA34-BB51-C36C7050D153}"/>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9256776" y="-9"/>
            <a:ext cx="2935224" cy="4005072"/>
          </a:xfrm>
          <a:prstGeom prst="rect">
            <a:avLst/>
          </a:prstGeom>
        </p:spPr>
      </p:pic>
      <p:sp>
        <p:nvSpPr>
          <p:cNvPr id="25" name="Rectangle 24">
            <a:extLst>
              <a:ext uri="{FF2B5EF4-FFF2-40B4-BE49-F238E27FC236}">
                <a16:creationId xmlns:a16="http://schemas.microsoft.com/office/drawing/2014/main" id="{6283FBD2-A663-469F-855C-06D86E3C11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8A1279FC-7441-4E55-B082-2774E6316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411220" y="525441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ángulo 1">
            <a:extLst>
              <a:ext uri="{FF2B5EF4-FFF2-40B4-BE49-F238E27FC236}">
                <a16:creationId xmlns:a16="http://schemas.microsoft.com/office/drawing/2014/main" id="{8389F22A-3840-29BD-C0C3-112647DE18CB}"/>
              </a:ext>
            </a:extLst>
          </p:cNvPr>
          <p:cNvSpPr/>
          <p:nvPr/>
        </p:nvSpPr>
        <p:spPr>
          <a:xfrm>
            <a:off x="3784060" y="4440602"/>
            <a:ext cx="875489" cy="16459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F6536B20-F4E6-20AE-D6B3-5EF456A98140}"/>
              </a:ext>
            </a:extLst>
          </p:cNvPr>
          <p:cNvSpPr txBox="1"/>
          <p:nvPr/>
        </p:nvSpPr>
        <p:spPr>
          <a:xfrm>
            <a:off x="600886" y="4440602"/>
            <a:ext cx="11147176" cy="1631216"/>
          </a:xfrm>
          <a:prstGeom prst="rect">
            <a:avLst/>
          </a:prstGeom>
          <a:noFill/>
        </p:spPr>
        <p:txBody>
          <a:bodyPr wrap="square" rtlCol="0">
            <a:spAutoFit/>
          </a:bodyPr>
          <a:lstStyle/>
          <a:p>
            <a:pPr algn="ctr"/>
            <a:r>
              <a:rPr lang="it-IT" sz="2500" b="1" dirty="0"/>
              <a:t>Dio scelse Mosè e Giosuè per guidare il popolo d'Israele nei momenti cruciali della sua storia, in due generazioni consecutive. Nel modo in cui Dio operò con loro possiamo vedere grandi similitudini. Da queste similitudini possiamo anche vedere il modo in cui Dio opera con noi.</a:t>
            </a:r>
            <a:endParaRPr lang="es-ES" sz="2500" b="1" dirty="0"/>
          </a:p>
        </p:txBody>
      </p:sp>
    </p:spTree>
    <p:extLst>
      <p:ext uri="{BB962C8B-B14F-4D97-AF65-F5344CB8AC3E}">
        <p14:creationId xmlns:p14="http://schemas.microsoft.com/office/powerpoint/2010/main" val="29995160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ATOS PC CLAUDIO\IGLESIA\Escuela Sabatica - ppt lecciones\2025\4 TRIMESTRE\leccion 1\Immagine7.jpg"/>
          <p:cNvPicPr>
            <a:picLocks noChangeAspect="1" noChangeArrowheads="1"/>
          </p:cNvPicPr>
          <p:nvPr/>
        </p:nvPicPr>
        <p:blipFill>
          <a:blip r:embed="rId2" cstate="email"/>
          <a:srcRect/>
          <a:stretch>
            <a:fillRect/>
          </a:stretch>
        </p:blipFill>
        <p:spPr bwMode="auto">
          <a:xfrm>
            <a:off x="4614" y="0"/>
            <a:ext cx="12187385" cy="6872061"/>
          </a:xfrm>
          <a:prstGeom prst="rect">
            <a:avLst/>
          </a:prstGeom>
          <a:noFill/>
        </p:spPr>
      </p:pic>
      <p:pic>
        <p:nvPicPr>
          <p:cNvPr id="13" name="Imagen 12" descr="Un dibujo de una roca&#10;&#10;Descripción generada automáticamente con confianza media">
            <a:extLst>
              <a:ext uri="{FF2B5EF4-FFF2-40B4-BE49-F238E27FC236}">
                <a16:creationId xmlns:a16="http://schemas.microsoft.com/office/drawing/2014/main" id="{E66062AE-E42D-AC7E-E294-396DBA2A21A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99976" y="171909"/>
            <a:ext cx="5343178" cy="6578467"/>
          </a:xfrm>
          <a:prstGeom prst="ellipse">
            <a:avLst/>
          </a:prstGeom>
          <a:ln w="63500" cap="rnd">
            <a:solidFill>
              <a:srgbClr val="333333"/>
            </a:solidFill>
          </a:ln>
          <a:effectLst>
            <a:glow rad="101600">
              <a:schemeClr val="accent2">
                <a:satMod val="175000"/>
                <a:alpha val="40000"/>
              </a:schemeClr>
            </a:glow>
          </a:effectLst>
          <a:scene3d>
            <a:camera prst="orthographicFront"/>
            <a:lightRig rig="contrasting" dir="t">
              <a:rot lat="0" lon="0" rev="3000000"/>
            </a:lightRig>
          </a:scene3d>
          <a:sp3d contourW="7620">
            <a:bevelT w="95250" h="31750"/>
            <a:contourClr>
              <a:srgbClr val="333333"/>
            </a:contourClr>
          </a:sp3d>
        </p:spPr>
      </p:pic>
      <p:pic>
        <p:nvPicPr>
          <p:cNvPr id="16" name="Imagen 15" descr="Una caricatura de una persona&#10;&#10;Descripción generada automáticamente con confianza baja">
            <a:extLst>
              <a:ext uri="{FF2B5EF4-FFF2-40B4-BE49-F238E27FC236}">
                <a16:creationId xmlns:a16="http://schemas.microsoft.com/office/drawing/2014/main" id="{CF3409A1-FEC9-6216-A6B8-F034A42DF858}"/>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962874" y="171909"/>
            <a:ext cx="4933851" cy="6578467"/>
          </a:xfrm>
          <a:prstGeom prst="ellipse">
            <a:avLst/>
          </a:prstGeom>
          <a:ln w="63500" cap="rnd">
            <a:solidFill>
              <a:srgbClr val="333333"/>
            </a:solidFill>
          </a:ln>
          <a:effectLst>
            <a:glow rad="101600">
              <a:schemeClr val="accent2">
                <a:satMod val="175000"/>
                <a:alpha val="40000"/>
              </a:schemeClr>
            </a:glow>
          </a:effectLst>
          <a:scene3d>
            <a:camera prst="orthographicFront"/>
            <a:lightRig rig="contrasting" dir="t">
              <a:rot lat="0" lon="0" rev="3000000"/>
            </a:lightRig>
          </a:scene3d>
          <a:sp3d contourW="7620">
            <a:bevelT w="95250" h="31750"/>
            <a:contourClr>
              <a:srgbClr val="333333"/>
            </a:contourClr>
          </a:sp3d>
        </p:spPr>
      </p:pic>
      <p:sp>
        <p:nvSpPr>
          <p:cNvPr id="2" name="CuadroTexto 1">
            <a:extLst>
              <a:ext uri="{FF2B5EF4-FFF2-40B4-BE49-F238E27FC236}">
                <a16:creationId xmlns:a16="http://schemas.microsoft.com/office/drawing/2014/main" id="{401D230E-B221-51C0-A3CE-582DFBC9C420}"/>
              </a:ext>
            </a:extLst>
          </p:cNvPr>
          <p:cNvSpPr txBox="1"/>
          <p:nvPr/>
        </p:nvSpPr>
        <p:spPr>
          <a:xfrm>
            <a:off x="4898089" y="171909"/>
            <a:ext cx="2809851" cy="461665"/>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2400" b="1" dirty="0">
                <a:solidFill>
                  <a:schemeClr val="tx1"/>
                </a:solidFill>
              </a:rPr>
              <a:t>Dio </a:t>
            </a:r>
            <a:r>
              <a:rPr lang="es-ES" sz="2400" b="1" dirty="0" err="1">
                <a:solidFill>
                  <a:schemeClr val="tx1"/>
                </a:solidFill>
              </a:rPr>
              <a:t>appare</a:t>
            </a:r>
            <a:r>
              <a:rPr lang="es-ES" sz="2400" b="1" dirty="0">
                <a:solidFill>
                  <a:schemeClr val="tx1"/>
                </a:solidFill>
              </a:rPr>
              <a:t> loro</a:t>
            </a:r>
          </a:p>
        </p:txBody>
      </p:sp>
      <p:sp>
        <p:nvSpPr>
          <p:cNvPr id="4" name="CuadroTexto 3">
            <a:extLst>
              <a:ext uri="{FF2B5EF4-FFF2-40B4-BE49-F238E27FC236}">
                <a16:creationId xmlns:a16="http://schemas.microsoft.com/office/drawing/2014/main" id="{A733AE8F-B787-9B33-74A8-EADD4C213DD1}"/>
              </a:ext>
            </a:extLst>
          </p:cNvPr>
          <p:cNvSpPr txBox="1"/>
          <p:nvPr/>
        </p:nvSpPr>
        <p:spPr>
          <a:xfrm>
            <a:off x="1329972" y="5486835"/>
            <a:ext cx="3283185" cy="1298377"/>
          </a:xfrm>
          <a:prstGeom prst="ellipse">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it-IT" b="1" dirty="0"/>
              <a:t>a Mosè in una fiamma di fuoco in mezzo a un roveto</a:t>
            </a:r>
            <a:r>
              <a:rPr lang="es-ES" b="1" dirty="0"/>
              <a:t> (</a:t>
            </a:r>
            <a:r>
              <a:rPr lang="es-ES" b="1" dirty="0" err="1"/>
              <a:t>Esodo</a:t>
            </a:r>
            <a:r>
              <a:rPr lang="es-ES" b="1" dirty="0"/>
              <a:t> 3:2,3)</a:t>
            </a:r>
          </a:p>
        </p:txBody>
      </p:sp>
      <p:sp>
        <p:nvSpPr>
          <p:cNvPr id="7" name="CuadroTexto 6">
            <a:extLst>
              <a:ext uri="{FF2B5EF4-FFF2-40B4-BE49-F238E27FC236}">
                <a16:creationId xmlns:a16="http://schemas.microsoft.com/office/drawing/2014/main" id="{8110D372-AFF1-33D1-CACE-4C09E846CC92}"/>
              </a:ext>
            </a:extLst>
          </p:cNvPr>
          <p:cNvSpPr txBox="1">
            <a:spLocks/>
          </p:cNvSpPr>
          <p:nvPr/>
        </p:nvSpPr>
        <p:spPr>
          <a:xfrm>
            <a:off x="7754363" y="5097322"/>
            <a:ext cx="3350872" cy="1687890"/>
          </a:xfrm>
          <a:prstGeom prst="ellipse">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it-IT" b="1" dirty="0"/>
              <a:t>a Giosuè come un guerriero con la spada sguainata                 (Giosuè </a:t>
            </a:r>
            <a:r>
              <a:rPr lang="es-ES" b="1" dirty="0"/>
              <a:t>5:13,14)</a:t>
            </a:r>
          </a:p>
        </p:txBody>
      </p:sp>
    </p:spTree>
    <p:extLst>
      <p:ext uri="{BB962C8B-B14F-4D97-AF65-F5344CB8AC3E}">
        <p14:creationId xmlns:p14="http://schemas.microsoft.com/office/powerpoint/2010/main" val="1171288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 calcmode="lin" valueType="num">
                                      <p:cBhvr>
                                        <p:cTn id="9" dur="250" fill="hold"/>
                                        <p:tgtEl>
                                          <p:spTgt spid="2"/>
                                        </p:tgtEl>
                                        <p:attrNameLst>
                                          <p:attrName>style.rotation</p:attrName>
                                        </p:attrNameLst>
                                      </p:cBhvr>
                                      <p:tavLst>
                                        <p:tav tm="0">
                                          <p:val>
                                            <p:fltVal val="90"/>
                                          </p:val>
                                        </p:tav>
                                        <p:tav tm="100000">
                                          <p:val>
                                            <p:fltVal val="0"/>
                                          </p:val>
                                        </p:tav>
                                      </p:tavLst>
                                    </p:anim>
                                    <p:animEffect transition="in" filter="fade">
                                      <p:cBhvr>
                                        <p:cTn id="10" dur="25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heel(1)">
                                      <p:cBhvr>
                                        <p:cTn id="15" dur="1000"/>
                                        <p:tgtEl>
                                          <p:spTgt spid="13"/>
                                        </p:tgtEl>
                                      </p:cBhvr>
                                    </p:animEffect>
                                  </p:childTnLst>
                                </p:cTn>
                              </p:par>
                            </p:childTnLst>
                          </p:cTn>
                        </p:par>
                        <p:par>
                          <p:cTn id="16" fill="hold">
                            <p:stCondLst>
                              <p:cond delay="1000"/>
                            </p:stCondLst>
                            <p:childTnLst>
                              <p:par>
                                <p:cTn id="17" presetID="21" presetClass="entr" presetSubtype="4"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4)">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heel(1)">
                                      <p:cBhvr>
                                        <p:cTn id="24" dur="1000"/>
                                        <p:tgtEl>
                                          <p:spTgt spid="16"/>
                                        </p:tgtEl>
                                      </p:cBhvr>
                                    </p:animEffect>
                                  </p:childTnLst>
                                </p:cTn>
                              </p:par>
                            </p:childTnLst>
                          </p:cTn>
                        </p:par>
                        <p:par>
                          <p:cTn id="25" fill="hold">
                            <p:stCondLst>
                              <p:cond delay="1000"/>
                            </p:stCondLst>
                            <p:childTnLst>
                              <p:par>
                                <p:cTn id="26" presetID="21"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heel(4)">
                                      <p:cBhvr>
                                        <p:cTn id="2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BEBA8EAE-BF5A-486C-A8C5-ECC9F3942E4B}">
                <a14:imgProps xmlns:a14="http://schemas.microsoft.com/office/drawing/2010/main">
                  <a14:imgLayer r:embed="rId3">
                    <a14:imgEffect>
                      <a14:artisticBlur radius="54"/>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pic>
        <p:nvPicPr>
          <p:cNvPr id="3074" name="Picture 2" descr="C:\DATOS PC CLAUDIO\IGLESIA\Escuela Sabatica - ppt lecciones\2025\4 TRIMESTRE\leccion 1\Immagine8.jpg"/>
          <p:cNvPicPr>
            <a:picLocks noChangeAspect="1" noChangeArrowheads="1"/>
          </p:cNvPicPr>
          <p:nvPr/>
        </p:nvPicPr>
        <p:blipFill>
          <a:blip r:embed="rId4" cstate="email"/>
          <a:srcRect/>
          <a:stretch>
            <a:fillRect/>
          </a:stretch>
        </p:blipFill>
        <p:spPr bwMode="auto">
          <a:xfrm>
            <a:off x="0" y="0"/>
            <a:ext cx="6632812" cy="6858000"/>
          </a:xfrm>
          <a:prstGeom prst="rect">
            <a:avLst/>
          </a:prstGeom>
          <a:noFill/>
        </p:spPr>
      </p:pic>
      <p:pic>
        <p:nvPicPr>
          <p:cNvPr id="3075" name="Picture 3" descr="C:\DATOS PC CLAUDIO\IGLESIA\Escuela Sabatica - ppt lecciones\2025\4 TRIMESTRE\leccion 1\Immagine9.jpg"/>
          <p:cNvPicPr>
            <a:picLocks noChangeAspect="1" noChangeArrowheads="1"/>
          </p:cNvPicPr>
          <p:nvPr/>
        </p:nvPicPr>
        <p:blipFill>
          <a:blip r:embed="rId5" cstate="email">
            <a:clrChange>
              <a:clrFrom>
                <a:srgbClr val="FFFFFF"/>
              </a:clrFrom>
              <a:clrTo>
                <a:srgbClr val="FFFFFF">
                  <a:alpha val="0"/>
                </a:srgbClr>
              </a:clrTo>
            </a:clrChange>
          </a:blip>
          <a:srcRect l="67"/>
          <a:stretch>
            <a:fillRect/>
          </a:stretch>
        </p:blipFill>
        <p:spPr bwMode="auto">
          <a:xfrm>
            <a:off x="2576945" y="0"/>
            <a:ext cx="9615055" cy="6858000"/>
          </a:xfrm>
          <a:prstGeom prst="rect">
            <a:avLst/>
          </a:prstGeom>
          <a:noFill/>
        </p:spPr>
      </p:pic>
      <p:sp>
        <p:nvSpPr>
          <p:cNvPr id="2" name="CuadroTexto 1">
            <a:extLst>
              <a:ext uri="{FF2B5EF4-FFF2-40B4-BE49-F238E27FC236}">
                <a16:creationId xmlns:a16="http://schemas.microsoft.com/office/drawing/2014/main" id="{6751CBE6-78AE-A292-EA75-A83EFBA57927}"/>
              </a:ext>
            </a:extLst>
          </p:cNvPr>
          <p:cNvSpPr txBox="1"/>
          <p:nvPr/>
        </p:nvSpPr>
        <p:spPr>
          <a:xfrm>
            <a:off x="2942118" y="5941917"/>
            <a:ext cx="5370194" cy="830997"/>
          </a:xfrm>
          <a:prstGeom prst="rect">
            <a:avLst/>
          </a:prstGeom>
          <a:solidFill>
            <a:srgbClr val="FFFFFF"/>
          </a:solidFill>
          <a:ln w="28575">
            <a:solidFill>
              <a:schemeClr val="accent6">
                <a:lumMod val="50000"/>
              </a:schemeClr>
            </a:solidFill>
          </a:ln>
          <a:scene3d>
            <a:camera prst="orthographicFront"/>
            <a:lightRig rig="threePt" dir="t"/>
          </a:scene3d>
          <a:sp3d extrusionH="76200" contourW="12700">
            <a:bevelT prst="relaxedInset"/>
            <a:extrusionClr>
              <a:srgbClr val="00B050"/>
            </a:extrusionClr>
            <a:contourClr>
              <a:srgbClr val="00B050"/>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2400" b="1" dirty="0">
                <a:solidFill>
                  <a:schemeClr val="tx1"/>
                </a:solidFill>
              </a:rPr>
              <a:t>Diede loro l’ordine di togliersi i calzari dai piedi perchè il luogo era santo.</a:t>
            </a:r>
          </a:p>
        </p:txBody>
      </p:sp>
      <p:sp>
        <p:nvSpPr>
          <p:cNvPr id="3" name="CuadroTexto 2">
            <a:extLst>
              <a:ext uri="{FF2B5EF4-FFF2-40B4-BE49-F238E27FC236}">
                <a16:creationId xmlns:a16="http://schemas.microsoft.com/office/drawing/2014/main" id="{458A05B1-53A6-0505-8B4F-303E95E4DA77}"/>
              </a:ext>
            </a:extLst>
          </p:cNvPr>
          <p:cNvSpPr txBox="1"/>
          <p:nvPr/>
        </p:nvSpPr>
        <p:spPr>
          <a:xfrm>
            <a:off x="94492" y="85086"/>
            <a:ext cx="5552163" cy="2145268"/>
          </a:xfrm>
          <a:prstGeom prst="roundRect">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it-IT" sz="2000" b="1" dirty="0"/>
              <a:t>«Il SIGNORE vide che egli si era mosso per andare a vedere. Allora Dio lo chiamò di mezzo al pruno e disse: </a:t>
            </a:r>
            <a:r>
              <a:rPr lang="es-ES" sz="2000" b="1" dirty="0"/>
              <a:t>“</a:t>
            </a:r>
            <a:r>
              <a:rPr lang="it-IT" sz="2000" b="1" dirty="0"/>
              <a:t>Mosè! Mosè!</a:t>
            </a:r>
            <a:r>
              <a:rPr lang="es-ES" sz="2000" b="1" dirty="0"/>
              <a:t>”</a:t>
            </a:r>
            <a:r>
              <a:rPr lang="it-IT" sz="2000" b="1" dirty="0"/>
              <a:t>. Ed egli rispose: </a:t>
            </a:r>
            <a:r>
              <a:rPr lang="es-ES" sz="2000" b="1" dirty="0"/>
              <a:t>“ </a:t>
            </a:r>
            <a:r>
              <a:rPr lang="it-IT" sz="2000" b="1" dirty="0"/>
              <a:t>Eccomi</a:t>
            </a:r>
            <a:r>
              <a:rPr lang="es-ES" sz="2000" b="1" dirty="0"/>
              <a:t>”</a:t>
            </a:r>
            <a:r>
              <a:rPr lang="it-IT" sz="2000" b="1" dirty="0"/>
              <a:t>. Dio disse: </a:t>
            </a:r>
            <a:r>
              <a:rPr lang="es-ES" sz="2000" b="1" dirty="0"/>
              <a:t>“</a:t>
            </a:r>
            <a:r>
              <a:rPr lang="it-IT" sz="2000" b="1" dirty="0"/>
              <a:t>Non ti avvicinare qua; togliti i calzari dai piedi, perché il luogo sul quale stai è suolo sacro</a:t>
            </a:r>
            <a:r>
              <a:rPr lang="es-ES" sz="2000" b="1" dirty="0"/>
              <a:t>”</a:t>
            </a:r>
            <a:r>
              <a:rPr lang="it-IT" sz="2000" b="1" dirty="0"/>
              <a:t>»</a:t>
            </a:r>
            <a:r>
              <a:rPr lang="es-ES" sz="2000" b="1" dirty="0"/>
              <a:t> (</a:t>
            </a:r>
            <a:r>
              <a:rPr lang="es-ES" sz="2000" b="1" dirty="0" err="1"/>
              <a:t>Esodo</a:t>
            </a:r>
            <a:r>
              <a:rPr lang="es-ES" sz="2000" b="1" dirty="0"/>
              <a:t> 3:4,5)</a:t>
            </a:r>
          </a:p>
        </p:txBody>
      </p:sp>
      <p:sp>
        <p:nvSpPr>
          <p:cNvPr id="5" name="CuadroTexto 4">
            <a:extLst>
              <a:ext uri="{FF2B5EF4-FFF2-40B4-BE49-F238E27FC236}">
                <a16:creationId xmlns:a16="http://schemas.microsoft.com/office/drawing/2014/main" id="{AFBCCC0B-2D82-4499-A375-98AF3DB8FBBB}"/>
              </a:ext>
            </a:extLst>
          </p:cNvPr>
          <p:cNvSpPr txBox="1">
            <a:spLocks/>
          </p:cNvSpPr>
          <p:nvPr/>
        </p:nvSpPr>
        <p:spPr>
          <a:xfrm>
            <a:off x="6096000" y="503493"/>
            <a:ext cx="3830162" cy="1804749"/>
          </a:xfrm>
          <a:prstGeom prst="roundRect">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it-IT" sz="2000" b="1" dirty="0"/>
              <a:t>«Il capo dell'esercito del SIGNORE disse a Giosuè: </a:t>
            </a:r>
            <a:r>
              <a:rPr lang="es-ES" sz="2000" b="1" dirty="0"/>
              <a:t>“</a:t>
            </a:r>
            <a:r>
              <a:rPr lang="it-IT" sz="2000" b="1" dirty="0"/>
              <a:t>Togliti i calzari dai piedi; perché il luogo dove stai è santo</a:t>
            </a:r>
            <a:r>
              <a:rPr lang="es-ES" sz="2000" b="1" dirty="0"/>
              <a:t>”</a:t>
            </a:r>
            <a:r>
              <a:rPr lang="it-IT" sz="2000" b="1" dirty="0"/>
              <a:t>. E Giosuè fece così»</a:t>
            </a:r>
            <a:r>
              <a:rPr lang="es-ES" sz="2000" b="1" dirty="0"/>
              <a:t> (</a:t>
            </a:r>
            <a:r>
              <a:rPr lang="es-ES" sz="2000" b="1" dirty="0" err="1"/>
              <a:t>Giosuè</a:t>
            </a:r>
            <a:r>
              <a:rPr lang="es-ES" sz="2000" b="1" dirty="0"/>
              <a:t> 5:15)</a:t>
            </a:r>
          </a:p>
        </p:txBody>
      </p:sp>
    </p:spTree>
    <p:extLst>
      <p:ext uri="{BB962C8B-B14F-4D97-AF65-F5344CB8AC3E}">
        <p14:creationId xmlns:p14="http://schemas.microsoft.com/office/powerpoint/2010/main" val="10003779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 calcmode="lin" valueType="num">
                                      <p:cBhvr>
                                        <p:cTn id="9" dur="250" fill="hold"/>
                                        <p:tgtEl>
                                          <p:spTgt spid="2"/>
                                        </p:tgtEl>
                                        <p:attrNameLst>
                                          <p:attrName>style.rotation</p:attrName>
                                        </p:attrNameLst>
                                      </p:cBhvr>
                                      <p:tavLst>
                                        <p:tav tm="0">
                                          <p:val>
                                            <p:fltVal val="90"/>
                                          </p:val>
                                        </p:tav>
                                        <p:tav tm="100000">
                                          <p:val>
                                            <p:fltVal val="0"/>
                                          </p:val>
                                        </p:tav>
                                      </p:tavLst>
                                    </p:anim>
                                    <p:animEffect transition="in" filter="fade">
                                      <p:cBhvr>
                                        <p:cTn id="10" dur="250"/>
                                        <p:tgtEl>
                                          <p:spTgt spid="2"/>
                                        </p:tgtEl>
                                      </p:cBhvr>
                                    </p:animEffect>
                                  </p:childTnLst>
                                </p:cTn>
                              </p:par>
                            </p:childTnLst>
                          </p:cTn>
                        </p:par>
                        <p:par>
                          <p:cTn id="11" fill="hold">
                            <p:stCondLst>
                              <p:cond delay="250"/>
                            </p:stCondLst>
                            <p:childTnLst>
                              <p:par>
                                <p:cTn id="12" presetID="21" presetClass="entr" presetSubtype="4"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heel(4)">
                                      <p:cBhvr>
                                        <p:cTn id="14" dur="1000"/>
                                        <p:tgtEl>
                                          <p:spTgt spid="3"/>
                                        </p:tgtEl>
                                      </p:cBhvr>
                                    </p:animEffect>
                                  </p:childTnLst>
                                </p:cTn>
                              </p:par>
                            </p:childTnLst>
                          </p:cTn>
                        </p:par>
                        <p:par>
                          <p:cTn id="15" fill="hold">
                            <p:stCondLst>
                              <p:cond delay="1250"/>
                            </p:stCondLst>
                            <p:childTnLst>
                              <p:par>
                                <p:cTn id="16" presetID="21"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4)">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ATOS PC CLAUDIO\IGLESIA\Escuela Sabatica - ppt lecciones\2025\4 TRIMESTRE\leccion 1\Immagine11.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20" name="Rectángulo 19">
            <a:extLst>
              <a:ext uri="{FF2B5EF4-FFF2-40B4-BE49-F238E27FC236}">
                <a16:creationId xmlns:a16="http://schemas.microsoft.com/office/drawing/2014/main" id="{CD44F822-9429-9B44-068B-134C29A166A8}"/>
              </a:ext>
            </a:extLst>
          </p:cNvPr>
          <p:cNvSpPr/>
          <p:nvPr/>
        </p:nvSpPr>
        <p:spPr>
          <a:xfrm>
            <a:off x="7656278" y="58846"/>
            <a:ext cx="4486274" cy="6740307"/>
          </a:xfrm>
          <a:prstGeom prst="rect">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0" name="Imagen 9" descr="Personas en un escenario&#10;&#10;Descripción generada automáticamente con confianza media">
            <a:extLst>
              <a:ext uri="{FF2B5EF4-FFF2-40B4-BE49-F238E27FC236}">
                <a16:creationId xmlns:a16="http://schemas.microsoft.com/office/drawing/2014/main" id="{C57B940E-5949-E816-8290-CFEA92F6EEF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9472" y="58847"/>
            <a:ext cx="4192468" cy="5402494"/>
          </a:xfrm>
          <a:prstGeom prst="rect">
            <a:avLst/>
          </a:prstGeom>
          <a:ln w="38100" cap="sq">
            <a:solidFill>
              <a:srgbClr val="FFD57F"/>
            </a:solidFill>
            <a:prstDash val="solid"/>
            <a:miter lim="800000"/>
          </a:ln>
          <a:effectLst>
            <a:outerShdw blurRad="50800" dist="38100" dir="2700000" algn="tl" rotWithShape="0">
              <a:srgbClr val="000000">
                <a:alpha val="43000"/>
              </a:srgbClr>
            </a:outerShdw>
          </a:effectLst>
        </p:spPr>
      </p:pic>
      <p:sp>
        <p:nvSpPr>
          <p:cNvPr id="5" name="CuadroTexto 4">
            <a:extLst>
              <a:ext uri="{FF2B5EF4-FFF2-40B4-BE49-F238E27FC236}">
                <a16:creationId xmlns:a16="http://schemas.microsoft.com/office/drawing/2014/main" id="{A8EC2526-C76A-F6B3-83A2-D3C3FC34D029}"/>
              </a:ext>
            </a:extLst>
          </p:cNvPr>
          <p:cNvSpPr txBox="1"/>
          <p:nvPr/>
        </p:nvSpPr>
        <p:spPr>
          <a:xfrm>
            <a:off x="7646923" y="58846"/>
            <a:ext cx="4486274" cy="6740307"/>
          </a:xfrm>
          <a:prstGeom prst="rect">
            <a:avLst/>
          </a:prstGeom>
          <a:noFill/>
        </p:spPr>
        <p:txBody>
          <a:bodyPr wrap="square">
            <a:spAutoFit/>
          </a:bodyPr>
          <a:lstStyle/>
          <a:p>
            <a:r>
              <a:rPr lang="it-IT" b="1" dirty="0"/>
              <a:t>In precedenza aveva affidato a Giosuè l'intera missione</a:t>
            </a:r>
            <a:r>
              <a:rPr lang="es-ES" b="1" dirty="0"/>
              <a:t>: </a:t>
            </a:r>
            <a:r>
              <a:rPr lang="it-IT" b="1" dirty="0"/>
              <a:t>«Dopo la morte di Mosè, servo del SIGNORE, il SIGNORE parlò a Giosuè, figlio di </a:t>
            </a:r>
            <a:r>
              <a:rPr lang="it-IT" b="1" dirty="0" err="1"/>
              <a:t>Nun</a:t>
            </a:r>
            <a:r>
              <a:rPr lang="it-IT" b="1" dirty="0"/>
              <a:t>, servo di Mosè, e gli disse: </a:t>
            </a:r>
            <a:r>
              <a:rPr lang="es-ES" b="1" dirty="0"/>
              <a:t>“</a:t>
            </a:r>
            <a:r>
              <a:rPr lang="it-IT" b="1" dirty="0"/>
              <a:t>Mosè, mio servo, è morto. Alzati dunque, attraversa questo Giordano, tu con tutto questo popolo, per entrare nel paese che io do ai figli d'Israele</a:t>
            </a:r>
            <a:r>
              <a:rPr lang="es-ES" b="1" dirty="0"/>
              <a:t>”</a:t>
            </a:r>
            <a:r>
              <a:rPr lang="it-IT" b="1" dirty="0"/>
              <a:t>»</a:t>
            </a:r>
            <a:r>
              <a:rPr lang="es-ES" b="1" dirty="0"/>
              <a:t> (</a:t>
            </a:r>
            <a:r>
              <a:rPr lang="es-ES" b="1" dirty="0" err="1"/>
              <a:t>Giosuè</a:t>
            </a:r>
            <a:r>
              <a:rPr lang="es-ES" b="1" dirty="0"/>
              <a:t> 1:1,2).</a:t>
            </a:r>
          </a:p>
          <a:p>
            <a:r>
              <a:rPr lang="it-IT" b="1" dirty="0"/>
              <a:t>Poi gli affida la missione di conquistare Gerico</a:t>
            </a:r>
            <a:r>
              <a:rPr lang="es-ES" b="1" dirty="0"/>
              <a:t>: </a:t>
            </a:r>
            <a:r>
              <a:rPr lang="it-IT" b="1" dirty="0"/>
              <a:t>«E il SIGNORE disse a Giosuè: </a:t>
            </a:r>
            <a:r>
              <a:rPr lang="es-ES" b="1" dirty="0"/>
              <a:t>“</a:t>
            </a:r>
            <a:r>
              <a:rPr lang="it-IT" b="1" dirty="0"/>
              <a:t>Vedi, io do in tua mano Gerico, il suo re, i suoi prodi guerrieri. Voi tutti dunque, uomini di guerra, marciate intorno alla città, facendone il giro una volta. Così farai per sei giorni; e sette sacerdoti porteranno davanti all'arca sette trombe squillanti; il settimo giorno farete il giro della città sette volte, e i sacerdoti suoneranno le trombe. E avverrà che, quando essi suoneranno a distesa il corno squillante e voi udrete il suono delle trombe, tutto il popolo lancerà un gran grido, e le mura della città crolleranno, e il popolo salirà, ciascuno diritto davanti a sé</a:t>
            </a:r>
            <a:r>
              <a:rPr lang="es-ES" b="1" dirty="0"/>
              <a:t>”</a:t>
            </a:r>
            <a:r>
              <a:rPr lang="it-IT" b="1" dirty="0"/>
              <a:t>»</a:t>
            </a:r>
            <a:r>
              <a:rPr lang="es-ES" b="1" dirty="0"/>
              <a:t> (</a:t>
            </a:r>
            <a:r>
              <a:rPr lang="es-ES" b="1" dirty="0" err="1"/>
              <a:t>Giosuè</a:t>
            </a:r>
            <a:r>
              <a:rPr lang="es-ES" b="1" dirty="0"/>
              <a:t> 6:2-5).</a:t>
            </a:r>
          </a:p>
        </p:txBody>
      </p:sp>
      <p:sp>
        <p:nvSpPr>
          <p:cNvPr id="8" name="CuadroTexto 7">
            <a:extLst>
              <a:ext uri="{FF2B5EF4-FFF2-40B4-BE49-F238E27FC236}">
                <a16:creationId xmlns:a16="http://schemas.microsoft.com/office/drawing/2014/main" id="{A628A299-AD72-1F38-A94B-68601F4B1187}"/>
              </a:ext>
            </a:extLst>
          </p:cNvPr>
          <p:cNvSpPr txBox="1"/>
          <p:nvPr/>
        </p:nvSpPr>
        <p:spPr>
          <a:xfrm>
            <a:off x="4664847" y="3198166"/>
            <a:ext cx="2559168" cy="830997"/>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2400" b="1" dirty="0">
                <a:solidFill>
                  <a:schemeClr val="tx1"/>
                </a:solidFill>
              </a:rPr>
              <a:t>Dà loro una </a:t>
            </a:r>
            <a:r>
              <a:rPr lang="es-ES" sz="2400" b="1" dirty="0" err="1">
                <a:solidFill>
                  <a:schemeClr val="tx1"/>
                </a:solidFill>
              </a:rPr>
              <a:t>missione</a:t>
            </a:r>
            <a:endParaRPr lang="es-ES" sz="2400" b="1" dirty="0">
              <a:solidFill>
                <a:schemeClr val="tx1"/>
              </a:solidFill>
            </a:endParaRPr>
          </a:p>
        </p:txBody>
      </p:sp>
      <p:pic>
        <p:nvPicPr>
          <p:cNvPr id="16" name="Imagen 15" descr="Imagen que contiene montaña, exterior, naturaleza, pasto&#10;&#10;Descripción generada automáticamente">
            <a:extLst>
              <a:ext uri="{FF2B5EF4-FFF2-40B4-BE49-F238E27FC236}">
                <a16:creationId xmlns:a16="http://schemas.microsoft.com/office/drawing/2014/main" id="{06896E3A-1DCB-87BD-7524-995828688BF3}"/>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4360969" y="676642"/>
            <a:ext cx="3175637" cy="1641952"/>
          </a:xfrm>
          <a:prstGeom prst="rect">
            <a:avLst/>
          </a:prstGeom>
          <a:ln w="38100" cap="sq">
            <a:solidFill>
              <a:srgbClr val="A9D18E"/>
            </a:solidFill>
            <a:prstDash val="solid"/>
            <a:miter lim="800000"/>
          </a:ln>
          <a:effectLst>
            <a:outerShdw blurRad="50800" dist="38100" dir="2700000" algn="tl" rotWithShape="0">
              <a:srgbClr val="000000">
                <a:alpha val="43000"/>
              </a:srgbClr>
            </a:outerShdw>
          </a:effectLst>
        </p:spPr>
      </p:pic>
      <p:sp>
        <p:nvSpPr>
          <p:cNvPr id="17" name="CuadroTexto 16">
            <a:extLst>
              <a:ext uri="{FF2B5EF4-FFF2-40B4-BE49-F238E27FC236}">
                <a16:creationId xmlns:a16="http://schemas.microsoft.com/office/drawing/2014/main" id="{508A9566-C83A-3E74-D06E-44D7F0C68666}"/>
              </a:ext>
            </a:extLst>
          </p:cNvPr>
          <p:cNvSpPr txBox="1"/>
          <p:nvPr/>
        </p:nvSpPr>
        <p:spPr>
          <a:xfrm>
            <a:off x="185420" y="5577297"/>
            <a:ext cx="3920571" cy="1221291"/>
          </a:xfrm>
          <a:prstGeom prst="roundRect">
            <a:avLst>
              <a:gd name="adj" fmla="val 0"/>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bIns="36000">
            <a:spAutoFit/>
          </a:bodyPr>
          <a:lstStyle/>
          <a:p>
            <a:pPr algn="ctr"/>
            <a:r>
              <a:rPr lang="es-ES" b="1" dirty="0"/>
              <a:t>Dà a Mosè questa missione: </a:t>
            </a:r>
            <a:r>
              <a:rPr lang="it-IT" b="1" dirty="0"/>
              <a:t>«Or dunque va'; io ti mando dal faraone perché tu faccia uscire dall'Egitto il mio popolo, i figli d'Israele»</a:t>
            </a:r>
            <a:r>
              <a:rPr lang="es-ES" b="1" dirty="0"/>
              <a:t> (</a:t>
            </a:r>
            <a:r>
              <a:rPr lang="es-ES" b="1" dirty="0" err="1"/>
              <a:t>Esodo</a:t>
            </a:r>
            <a:r>
              <a:rPr lang="es-ES" b="1" dirty="0"/>
              <a:t> 3:10)</a:t>
            </a:r>
          </a:p>
        </p:txBody>
      </p:sp>
      <p:pic>
        <p:nvPicPr>
          <p:cNvPr id="3" name="Imagen 2" descr="Imagen que contiene pasto, exterior, edificio, hombre&#10;&#10;Descripción generada automáticamente">
            <a:extLst>
              <a:ext uri="{FF2B5EF4-FFF2-40B4-BE49-F238E27FC236}">
                <a16:creationId xmlns:a16="http://schemas.microsoft.com/office/drawing/2014/main" id="{E4A4E203-C762-5F42-26DA-9A68E702A133}"/>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360969" y="4424406"/>
            <a:ext cx="3178506" cy="1789499"/>
          </a:xfrm>
          <a:prstGeom prst="rect">
            <a:avLst/>
          </a:prstGeom>
          <a:ln w="38100" cap="sq">
            <a:solidFill>
              <a:srgbClr val="A9D18E"/>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962242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50" fill="hold"/>
                                        <p:tgtEl>
                                          <p:spTgt spid="8"/>
                                        </p:tgtEl>
                                        <p:attrNameLst>
                                          <p:attrName>ppt_w</p:attrName>
                                        </p:attrNameLst>
                                      </p:cBhvr>
                                      <p:tavLst>
                                        <p:tav tm="0">
                                          <p:val>
                                            <p:fltVal val="0"/>
                                          </p:val>
                                        </p:tav>
                                        <p:tav tm="100000">
                                          <p:val>
                                            <p:strVal val="#ppt_w"/>
                                          </p:val>
                                        </p:tav>
                                      </p:tavLst>
                                    </p:anim>
                                    <p:anim calcmode="lin" valueType="num">
                                      <p:cBhvr>
                                        <p:cTn id="8" dur="250" fill="hold"/>
                                        <p:tgtEl>
                                          <p:spTgt spid="8"/>
                                        </p:tgtEl>
                                        <p:attrNameLst>
                                          <p:attrName>ppt_h</p:attrName>
                                        </p:attrNameLst>
                                      </p:cBhvr>
                                      <p:tavLst>
                                        <p:tav tm="0">
                                          <p:val>
                                            <p:fltVal val="0"/>
                                          </p:val>
                                        </p:tav>
                                        <p:tav tm="100000">
                                          <p:val>
                                            <p:strVal val="#ppt_h"/>
                                          </p:val>
                                        </p:tav>
                                      </p:tavLst>
                                    </p:anim>
                                    <p:anim calcmode="lin" valueType="num">
                                      <p:cBhvr>
                                        <p:cTn id="9" dur="250" fill="hold"/>
                                        <p:tgtEl>
                                          <p:spTgt spid="8"/>
                                        </p:tgtEl>
                                        <p:attrNameLst>
                                          <p:attrName>style.rotation</p:attrName>
                                        </p:attrNameLst>
                                      </p:cBhvr>
                                      <p:tavLst>
                                        <p:tav tm="0">
                                          <p:val>
                                            <p:fltVal val="90"/>
                                          </p:val>
                                        </p:tav>
                                        <p:tav tm="100000">
                                          <p:val>
                                            <p:fltVal val="0"/>
                                          </p:val>
                                        </p:tav>
                                      </p:tavLst>
                                    </p:anim>
                                    <p:animEffect transition="in" filter="fade">
                                      <p:cBhvr>
                                        <p:cTn id="10" dur="25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290">
                                          <p:stCondLst>
                                            <p:cond delay="0"/>
                                          </p:stCondLst>
                                        </p:cTn>
                                        <p:tgtEl>
                                          <p:spTgt spid="10"/>
                                        </p:tgtEl>
                                      </p:cBhvr>
                                    </p:animEffect>
                                    <p:anim calcmode="lin" valueType="num">
                                      <p:cBhvr>
                                        <p:cTn id="16"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7"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8"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19"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20"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21" dur="13">
                                          <p:stCondLst>
                                            <p:cond delay="325"/>
                                          </p:stCondLst>
                                        </p:cTn>
                                        <p:tgtEl>
                                          <p:spTgt spid="10"/>
                                        </p:tgtEl>
                                      </p:cBhvr>
                                      <p:to x="100000" y="60000"/>
                                    </p:animScale>
                                    <p:animScale>
                                      <p:cBhvr>
                                        <p:cTn id="22" dur="83" decel="50000">
                                          <p:stCondLst>
                                            <p:cond delay="338"/>
                                          </p:stCondLst>
                                        </p:cTn>
                                        <p:tgtEl>
                                          <p:spTgt spid="10"/>
                                        </p:tgtEl>
                                      </p:cBhvr>
                                      <p:to x="100000" y="100000"/>
                                    </p:animScale>
                                    <p:animScale>
                                      <p:cBhvr>
                                        <p:cTn id="23" dur="13">
                                          <p:stCondLst>
                                            <p:cond delay="656"/>
                                          </p:stCondLst>
                                        </p:cTn>
                                        <p:tgtEl>
                                          <p:spTgt spid="10"/>
                                        </p:tgtEl>
                                      </p:cBhvr>
                                      <p:to x="100000" y="80000"/>
                                    </p:animScale>
                                    <p:animScale>
                                      <p:cBhvr>
                                        <p:cTn id="24" dur="83" decel="50000">
                                          <p:stCondLst>
                                            <p:cond delay="669"/>
                                          </p:stCondLst>
                                        </p:cTn>
                                        <p:tgtEl>
                                          <p:spTgt spid="10"/>
                                        </p:tgtEl>
                                      </p:cBhvr>
                                      <p:to x="100000" y="100000"/>
                                    </p:animScale>
                                    <p:animScale>
                                      <p:cBhvr>
                                        <p:cTn id="25" dur="13">
                                          <p:stCondLst>
                                            <p:cond delay="821"/>
                                          </p:stCondLst>
                                        </p:cTn>
                                        <p:tgtEl>
                                          <p:spTgt spid="10"/>
                                        </p:tgtEl>
                                      </p:cBhvr>
                                      <p:to x="100000" y="90000"/>
                                    </p:animScale>
                                    <p:animScale>
                                      <p:cBhvr>
                                        <p:cTn id="26" dur="83" decel="50000">
                                          <p:stCondLst>
                                            <p:cond delay="834"/>
                                          </p:stCondLst>
                                        </p:cTn>
                                        <p:tgtEl>
                                          <p:spTgt spid="10"/>
                                        </p:tgtEl>
                                      </p:cBhvr>
                                      <p:to x="100000" y="100000"/>
                                    </p:animScale>
                                    <p:animScale>
                                      <p:cBhvr>
                                        <p:cTn id="27" dur="13">
                                          <p:stCondLst>
                                            <p:cond delay="904"/>
                                          </p:stCondLst>
                                        </p:cTn>
                                        <p:tgtEl>
                                          <p:spTgt spid="10"/>
                                        </p:tgtEl>
                                      </p:cBhvr>
                                      <p:to x="100000" y="95000"/>
                                    </p:animScale>
                                    <p:animScale>
                                      <p:cBhvr>
                                        <p:cTn id="28" dur="83" decel="50000">
                                          <p:stCondLst>
                                            <p:cond delay="917"/>
                                          </p:stCondLst>
                                        </p:cTn>
                                        <p:tgtEl>
                                          <p:spTgt spid="10"/>
                                        </p:tgtEl>
                                      </p:cBhvr>
                                      <p:to x="100000" y="100000"/>
                                    </p:animScale>
                                  </p:childTnLst>
                                </p:cTn>
                              </p:par>
                            </p:childTnLst>
                          </p:cTn>
                        </p:par>
                        <p:par>
                          <p:cTn id="29" fill="hold">
                            <p:stCondLst>
                              <p:cond delay="1000"/>
                            </p:stCondLst>
                            <p:childTnLst>
                              <p:par>
                                <p:cTn id="30" presetID="21" presetClass="entr" presetSubtype="4"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heel(4)">
                                      <p:cBhvr>
                                        <p:cTn id="32" dur="10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290">
                                          <p:stCondLst>
                                            <p:cond delay="0"/>
                                          </p:stCondLst>
                                        </p:cTn>
                                        <p:tgtEl>
                                          <p:spTgt spid="16"/>
                                        </p:tgtEl>
                                      </p:cBhvr>
                                    </p:animEffect>
                                    <p:anim calcmode="lin" valueType="num">
                                      <p:cBhvr>
                                        <p:cTn id="38"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39"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0"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41"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42"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43" dur="13">
                                          <p:stCondLst>
                                            <p:cond delay="325"/>
                                          </p:stCondLst>
                                        </p:cTn>
                                        <p:tgtEl>
                                          <p:spTgt spid="16"/>
                                        </p:tgtEl>
                                      </p:cBhvr>
                                      <p:to x="100000" y="60000"/>
                                    </p:animScale>
                                    <p:animScale>
                                      <p:cBhvr>
                                        <p:cTn id="44" dur="83" decel="50000">
                                          <p:stCondLst>
                                            <p:cond delay="338"/>
                                          </p:stCondLst>
                                        </p:cTn>
                                        <p:tgtEl>
                                          <p:spTgt spid="16"/>
                                        </p:tgtEl>
                                      </p:cBhvr>
                                      <p:to x="100000" y="100000"/>
                                    </p:animScale>
                                    <p:animScale>
                                      <p:cBhvr>
                                        <p:cTn id="45" dur="13">
                                          <p:stCondLst>
                                            <p:cond delay="656"/>
                                          </p:stCondLst>
                                        </p:cTn>
                                        <p:tgtEl>
                                          <p:spTgt spid="16"/>
                                        </p:tgtEl>
                                      </p:cBhvr>
                                      <p:to x="100000" y="80000"/>
                                    </p:animScale>
                                    <p:animScale>
                                      <p:cBhvr>
                                        <p:cTn id="46" dur="83" decel="50000">
                                          <p:stCondLst>
                                            <p:cond delay="669"/>
                                          </p:stCondLst>
                                        </p:cTn>
                                        <p:tgtEl>
                                          <p:spTgt spid="16"/>
                                        </p:tgtEl>
                                      </p:cBhvr>
                                      <p:to x="100000" y="100000"/>
                                    </p:animScale>
                                    <p:animScale>
                                      <p:cBhvr>
                                        <p:cTn id="47" dur="13">
                                          <p:stCondLst>
                                            <p:cond delay="821"/>
                                          </p:stCondLst>
                                        </p:cTn>
                                        <p:tgtEl>
                                          <p:spTgt spid="16"/>
                                        </p:tgtEl>
                                      </p:cBhvr>
                                      <p:to x="100000" y="90000"/>
                                    </p:animScale>
                                    <p:animScale>
                                      <p:cBhvr>
                                        <p:cTn id="48" dur="83" decel="50000">
                                          <p:stCondLst>
                                            <p:cond delay="834"/>
                                          </p:stCondLst>
                                        </p:cTn>
                                        <p:tgtEl>
                                          <p:spTgt spid="16"/>
                                        </p:tgtEl>
                                      </p:cBhvr>
                                      <p:to x="100000" y="100000"/>
                                    </p:animScale>
                                    <p:animScale>
                                      <p:cBhvr>
                                        <p:cTn id="49" dur="13">
                                          <p:stCondLst>
                                            <p:cond delay="904"/>
                                          </p:stCondLst>
                                        </p:cTn>
                                        <p:tgtEl>
                                          <p:spTgt spid="16"/>
                                        </p:tgtEl>
                                      </p:cBhvr>
                                      <p:to x="100000" y="95000"/>
                                    </p:animScale>
                                    <p:animScale>
                                      <p:cBhvr>
                                        <p:cTn id="50" dur="83" decel="50000">
                                          <p:stCondLst>
                                            <p:cond delay="917"/>
                                          </p:stCondLst>
                                        </p:cTn>
                                        <p:tgtEl>
                                          <p:spTgt spid="16"/>
                                        </p:tgtEl>
                                      </p:cBhvr>
                                      <p:to x="100000" y="100000"/>
                                    </p:animScale>
                                  </p:childTnLst>
                                </p:cTn>
                              </p:par>
                            </p:childTnLst>
                          </p:cTn>
                        </p:par>
                        <p:par>
                          <p:cTn id="51" fill="hold">
                            <p:stCondLst>
                              <p:cond delay="1000"/>
                            </p:stCondLst>
                            <p:childTnLst>
                              <p:par>
                                <p:cTn id="52" presetID="1" presetClass="entr" presetSubtype="0"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childTnLst>
                                </p:cTn>
                              </p:par>
                              <p:par>
                                <p:cTn id="54" presetID="21" presetClass="entr" presetSubtype="4" fill="hold" grpId="0" nodeType="withEffect">
                                  <p:stCondLst>
                                    <p:cond delay="0"/>
                                  </p:stCondLst>
                                  <p:childTnLst>
                                    <p:set>
                                      <p:cBhvr>
                                        <p:cTn id="55" dur="1" fill="hold">
                                          <p:stCondLst>
                                            <p:cond delay="0"/>
                                          </p:stCondLst>
                                        </p:cTn>
                                        <p:tgtEl>
                                          <p:spTgt spid="5">
                                            <p:txEl>
                                              <p:pRg st="0" end="0"/>
                                            </p:txEl>
                                          </p:spTgt>
                                        </p:tgtEl>
                                        <p:attrNameLst>
                                          <p:attrName>style.visibility</p:attrName>
                                        </p:attrNameLst>
                                      </p:cBhvr>
                                      <p:to>
                                        <p:strVal val="visible"/>
                                      </p:to>
                                    </p:set>
                                    <p:animEffect transition="in" filter="wheel(4)">
                                      <p:cBhvr>
                                        <p:cTn id="56" dur="1000"/>
                                        <p:tgtEl>
                                          <p:spTgt spid="5">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wipe(down)">
                                      <p:cBhvr>
                                        <p:cTn id="61" dur="290">
                                          <p:stCondLst>
                                            <p:cond delay="0"/>
                                          </p:stCondLst>
                                        </p:cTn>
                                        <p:tgtEl>
                                          <p:spTgt spid="3"/>
                                        </p:tgtEl>
                                      </p:cBhvr>
                                    </p:animEffect>
                                    <p:anim calcmode="lin" valueType="num">
                                      <p:cBhvr>
                                        <p:cTn id="62" dur="911"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3"/>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3"/>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3"/>
                                        </p:tgtEl>
                                        <p:attrNameLst>
                                          <p:attrName>ppt_y</p:attrName>
                                        </p:attrNameLst>
                                      </p:cBhvr>
                                      <p:tavLst>
                                        <p:tav tm="0" fmla="#ppt_y-sin(pi*$)/81">
                                          <p:val>
                                            <p:fltVal val="0"/>
                                          </p:val>
                                        </p:tav>
                                        <p:tav tm="100000">
                                          <p:val>
                                            <p:fltVal val="1"/>
                                          </p:val>
                                        </p:tav>
                                      </p:tavLst>
                                    </p:anim>
                                    <p:animScale>
                                      <p:cBhvr>
                                        <p:cTn id="67" dur="13">
                                          <p:stCondLst>
                                            <p:cond delay="325"/>
                                          </p:stCondLst>
                                        </p:cTn>
                                        <p:tgtEl>
                                          <p:spTgt spid="3"/>
                                        </p:tgtEl>
                                      </p:cBhvr>
                                      <p:to x="100000" y="60000"/>
                                    </p:animScale>
                                    <p:animScale>
                                      <p:cBhvr>
                                        <p:cTn id="68" dur="83" decel="50000">
                                          <p:stCondLst>
                                            <p:cond delay="338"/>
                                          </p:stCondLst>
                                        </p:cTn>
                                        <p:tgtEl>
                                          <p:spTgt spid="3"/>
                                        </p:tgtEl>
                                      </p:cBhvr>
                                      <p:to x="100000" y="100000"/>
                                    </p:animScale>
                                    <p:animScale>
                                      <p:cBhvr>
                                        <p:cTn id="69" dur="13">
                                          <p:stCondLst>
                                            <p:cond delay="656"/>
                                          </p:stCondLst>
                                        </p:cTn>
                                        <p:tgtEl>
                                          <p:spTgt spid="3"/>
                                        </p:tgtEl>
                                      </p:cBhvr>
                                      <p:to x="100000" y="80000"/>
                                    </p:animScale>
                                    <p:animScale>
                                      <p:cBhvr>
                                        <p:cTn id="70" dur="83" decel="50000">
                                          <p:stCondLst>
                                            <p:cond delay="669"/>
                                          </p:stCondLst>
                                        </p:cTn>
                                        <p:tgtEl>
                                          <p:spTgt spid="3"/>
                                        </p:tgtEl>
                                      </p:cBhvr>
                                      <p:to x="100000" y="100000"/>
                                    </p:animScale>
                                    <p:animScale>
                                      <p:cBhvr>
                                        <p:cTn id="71" dur="13">
                                          <p:stCondLst>
                                            <p:cond delay="821"/>
                                          </p:stCondLst>
                                        </p:cTn>
                                        <p:tgtEl>
                                          <p:spTgt spid="3"/>
                                        </p:tgtEl>
                                      </p:cBhvr>
                                      <p:to x="100000" y="90000"/>
                                    </p:animScale>
                                    <p:animScale>
                                      <p:cBhvr>
                                        <p:cTn id="72" dur="83" decel="50000">
                                          <p:stCondLst>
                                            <p:cond delay="834"/>
                                          </p:stCondLst>
                                        </p:cTn>
                                        <p:tgtEl>
                                          <p:spTgt spid="3"/>
                                        </p:tgtEl>
                                      </p:cBhvr>
                                      <p:to x="100000" y="100000"/>
                                    </p:animScale>
                                    <p:animScale>
                                      <p:cBhvr>
                                        <p:cTn id="73" dur="13">
                                          <p:stCondLst>
                                            <p:cond delay="904"/>
                                          </p:stCondLst>
                                        </p:cTn>
                                        <p:tgtEl>
                                          <p:spTgt spid="3"/>
                                        </p:tgtEl>
                                      </p:cBhvr>
                                      <p:to x="100000" y="95000"/>
                                    </p:animScale>
                                    <p:animScale>
                                      <p:cBhvr>
                                        <p:cTn id="74" dur="83" decel="50000">
                                          <p:stCondLst>
                                            <p:cond delay="917"/>
                                          </p:stCondLst>
                                        </p:cTn>
                                        <p:tgtEl>
                                          <p:spTgt spid="3"/>
                                        </p:tgtEl>
                                      </p:cBhvr>
                                      <p:to x="100000" y="100000"/>
                                    </p:animScale>
                                  </p:childTnLst>
                                </p:cTn>
                              </p:par>
                            </p:childTnLst>
                          </p:cTn>
                        </p:par>
                        <p:par>
                          <p:cTn id="75" fill="hold">
                            <p:stCondLst>
                              <p:cond delay="1000"/>
                            </p:stCondLst>
                            <p:childTnLst>
                              <p:par>
                                <p:cTn id="76" presetID="21" presetClass="entr" presetSubtype="4" fill="hold" grpId="0" nodeType="afterEffect">
                                  <p:stCondLst>
                                    <p:cond delay="0"/>
                                  </p:stCondLst>
                                  <p:childTnLst>
                                    <p:set>
                                      <p:cBhvr>
                                        <p:cTn id="77" dur="1" fill="hold">
                                          <p:stCondLst>
                                            <p:cond delay="0"/>
                                          </p:stCondLst>
                                        </p:cTn>
                                        <p:tgtEl>
                                          <p:spTgt spid="5">
                                            <p:txEl>
                                              <p:pRg st="1" end="1"/>
                                            </p:txEl>
                                          </p:spTgt>
                                        </p:tgtEl>
                                        <p:attrNameLst>
                                          <p:attrName>style.visibility</p:attrName>
                                        </p:attrNameLst>
                                      </p:cBhvr>
                                      <p:to>
                                        <p:strVal val="visible"/>
                                      </p:to>
                                    </p:set>
                                    <p:animEffect transition="in" filter="wheel(4)">
                                      <p:cBhvr>
                                        <p:cTn id="78" dur="1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5" grpId="0" build="p"/>
      <p:bldP spid="8"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ATOS PC CLAUDIO\IGLESIA\Escuela Sabatica - ppt lecciones\2025\4 TRIMESTRE\leccion 1\Immagine11.jpg"/>
          <p:cNvPicPr>
            <a:picLocks noChangeAspect="1" noChangeArrowheads="1"/>
          </p:cNvPicPr>
          <p:nvPr/>
        </p:nvPicPr>
        <p:blipFill>
          <a:blip r:embed="rId2" cstate="email"/>
          <a:srcRect/>
          <a:stretch>
            <a:fillRect/>
          </a:stretch>
        </p:blipFill>
        <p:spPr bwMode="auto">
          <a:xfrm>
            <a:off x="0" y="0"/>
            <a:ext cx="12192000" cy="6857999"/>
          </a:xfrm>
          <a:prstGeom prst="rect">
            <a:avLst/>
          </a:prstGeom>
          <a:noFill/>
        </p:spPr>
      </p:pic>
      <p:sp>
        <p:nvSpPr>
          <p:cNvPr id="30" name="Freeform 6">
            <a:extLst>
              <a:ext uri="{FF2B5EF4-FFF2-40B4-BE49-F238E27FC236}">
                <a16:creationId xmlns:a16="http://schemas.microsoft.com/office/drawing/2014/main" id="{39E8235E-135E-4261-8F54-2B316E493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610728"/>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7">
            <a:extLst>
              <a:ext uri="{FF2B5EF4-FFF2-40B4-BE49-F238E27FC236}">
                <a16:creationId xmlns:a16="http://schemas.microsoft.com/office/drawing/2014/main" id="{D4ED8EC3-4D57-4620-93CE-4E6661F09A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343079"/>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16" name="Imagen 15" descr="Un dibujo de una persona&#10;&#10;Descripción generada automáticamente con confianza baja">
            <a:extLst>
              <a:ext uri="{FF2B5EF4-FFF2-40B4-BE49-F238E27FC236}">
                <a16:creationId xmlns:a16="http://schemas.microsoft.com/office/drawing/2014/main" id="{7CD17CD2-16BB-F780-296F-346A3050FD78}"/>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0" y="0"/>
            <a:ext cx="4630139" cy="5482166"/>
          </a:xfrm>
          <a:prstGeom prst="rect">
            <a:avLst/>
          </a:prstGeom>
        </p:spPr>
      </p:pic>
      <p:pic>
        <p:nvPicPr>
          <p:cNvPr id="18" name="Imagen 17" descr="Un grupo de personas disfrazadas&#10;&#10;Descripción generada automáticamente con confianza baja">
            <a:extLst>
              <a:ext uri="{FF2B5EF4-FFF2-40B4-BE49-F238E27FC236}">
                <a16:creationId xmlns:a16="http://schemas.microsoft.com/office/drawing/2014/main" id="{21E6841B-EC88-B2BD-218F-C706DDBC1AF7}"/>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4891148" y="1073870"/>
            <a:ext cx="7300851" cy="5247823"/>
          </a:xfrm>
          <a:prstGeom prst="rect">
            <a:avLst/>
          </a:prstGeom>
        </p:spPr>
      </p:pic>
      <p:sp>
        <p:nvSpPr>
          <p:cNvPr id="3" name="CuadroTexto 2">
            <a:extLst>
              <a:ext uri="{FF2B5EF4-FFF2-40B4-BE49-F238E27FC236}">
                <a16:creationId xmlns:a16="http://schemas.microsoft.com/office/drawing/2014/main" id="{81C1D37F-A84E-B998-BA10-F426AB20554B}"/>
              </a:ext>
            </a:extLst>
          </p:cNvPr>
          <p:cNvSpPr txBox="1"/>
          <p:nvPr/>
        </p:nvSpPr>
        <p:spPr>
          <a:xfrm>
            <a:off x="5656828" y="296591"/>
            <a:ext cx="6102781" cy="523220"/>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2800" b="1" dirty="0">
                <a:solidFill>
                  <a:schemeClr val="tx1"/>
                </a:solidFill>
              </a:rPr>
              <a:t>Dio </a:t>
            </a:r>
            <a:r>
              <a:rPr lang="es-ES" sz="2800" b="1" dirty="0" err="1">
                <a:solidFill>
                  <a:schemeClr val="tx1"/>
                </a:solidFill>
              </a:rPr>
              <a:t>promette</a:t>
            </a:r>
            <a:r>
              <a:rPr lang="es-ES" sz="2800" b="1" dirty="0">
                <a:solidFill>
                  <a:schemeClr val="tx1"/>
                </a:solidFill>
              </a:rPr>
              <a:t> che starà con loro</a:t>
            </a:r>
          </a:p>
        </p:txBody>
      </p:sp>
      <p:sp>
        <p:nvSpPr>
          <p:cNvPr id="9" name="CuadroTexto 8">
            <a:extLst>
              <a:ext uri="{FF2B5EF4-FFF2-40B4-BE49-F238E27FC236}">
                <a16:creationId xmlns:a16="http://schemas.microsoft.com/office/drawing/2014/main" id="{C47DF519-F157-6BE9-D3F4-07D91F1F2920}"/>
              </a:ext>
            </a:extLst>
          </p:cNvPr>
          <p:cNvSpPr txBox="1">
            <a:spLocks/>
          </p:cNvSpPr>
          <p:nvPr/>
        </p:nvSpPr>
        <p:spPr>
          <a:xfrm>
            <a:off x="5103628" y="6367727"/>
            <a:ext cx="6900530" cy="369332"/>
          </a:xfrm>
          <a:prstGeom prst="rect">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bIns="36000">
            <a:spAutoFit/>
          </a:bodyPr>
          <a:lstStyle>
            <a:defPPr>
              <a:defRPr lang="es-ES"/>
            </a:defPPr>
            <a:lvl1pPr algn="ctr">
              <a:defRPr b="1"/>
            </a:lvl1pPr>
          </a:lstStyle>
          <a:p>
            <a:r>
              <a:rPr lang="es-ES" dirty="0"/>
              <a:t> </a:t>
            </a:r>
            <a:r>
              <a:rPr lang="it-IT" dirty="0"/>
              <a:t>«E Dio disse: </a:t>
            </a:r>
            <a:r>
              <a:rPr lang="es-ES" dirty="0"/>
              <a:t>“</a:t>
            </a:r>
            <a:r>
              <a:rPr lang="it-IT" dirty="0"/>
              <a:t>Va', perché io sarò con te</a:t>
            </a:r>
            <a:r>
              <a:rPr lang="es-ES" dirty="0"/>
              <a:t>”</a:t>
            </a:r>
            <a:r>
              <a:rPr lang="it-IT" dirty="0"/>
              <a:t>»</a:t>
            </a:r>
            <a:r>
              <a:rPr lang="es-ES" dirty="0"/>
              <a:t> (</a:t>
            </a:r>
            <a:r>
              <a:rPr lang="es-ES" dirty="0" err="1"/>
              <a:t>Esodo</a:t>
            </a:r>
            <a:r>
              <a:rPr lang="es-ES" dirty="0"/>
              <a:t> 3:12)</a:t>
            </a:r>
          </a:p>
        </p:txBody>
      </p:sp>
      <p:sp>
        <p:nvSpPr>
          <p:cNvPr id="7" name="CuadroTexto 6">
            <a:extLst>
              <a:ext uri="{FF2B5EF4-FFF2-40B4-BE49-F238E27FC236}">
                <a16:creationId xmlns:a16="http://schemas.microsoft.com/office/drawing/2014/main" id="{6EABF0E0-F1C8-03EF-AEAD-92A624AD9601}"/>
              </a:ext>
            </a:extLst>
          </p:cNvPr>
          <p:cNvSpPr txBox="1"/>
          <p:nvPr/>
        </p:nvSpPr>
        <p:spPr>
          <a:xfrm>
            <a:off x="109660" y="5341825"/>
            <a:ext cx="3920571" cy="1477328"/>
          </a:xfrm>
          <a:prstGeom prst="roundRect">
            <a:avLst>
              <a:gd name="adj" fmla="val 0"/>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defPPr>
              <a:defRPr lang="es-ES"/>
            </a:defPPr>
            <a:lvl1pPr algn="ctr">
              <a:defRPr b="1"/>
            </a:lvl1pPr>
          </a:lstStyle>
          <a:p>
            <a:r>
              <a:rPr lang="es-ES" dirty="0"/>
              <a:t> </a:t>
            </a:r>
            <a:r>
              <a:rPr lang="it-IT" dirty="0"/>
              <a:t>«Nessuno potrà resistere di fronte a te tutti i giorni della tua vita; come sono stato con Mosè, così sarò con te; io non ti lascerò e non ti abbandonerò»</a:t>
            </a:r>
            <a:r>
              <a:rPr lang="es-ES" dirty="0"/>
              <a:t> (</a:t>
            </a:r>
            <a:r>
              <a:rPr lang="es-ES" dirty="0" err="1"/>
              <a:t>Giosuè</a:t>
            </a:r>
            <a:r>
              <a:rPr lang="es-ES" dirty="0"/>
              <a:t> 1:5)</a:t>
            </a:r>
          </a:p>
        </p:txBody>
      </p:sp>
    </p:spTree>
    <p:extLst>
      <p:ext uri="{BB962C8B-B14F-4D97-AF65-F5344CB8AC3E}">
        <p14:creationId xmlns:p14="http://schemas.microsoft.com/office/powerpoint/2010/main" val="7267407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fltVal val="0"/>
                                          </p:val>
                                        </p:tav>
                                        <p:tav tm="100000">
                                          <p:val>
                                            <p:strVal val="#ppt_w"/>
                                          </p:val>
                                        </p:tav>
                                      </p:tavLst>
                                    </p:anim>
                                    <p:anim calcmode="lin" valueType="num">
                                      <p:cBhvr>
                                        <p:cTn id="8" dur="250" fill="hold"/>
                                        <p:tgtEl>
                                          <p:spTgt spid="3"/>
                                        </p:tgtEl>
                                        <p:attrNameLst>
                                          <p:attrName>ppt_h</p:attrName>
                                        </p:attrNameLst>
                                      </p:cBhvr>
                                      <p:tavLst>
                                        <p:tav tm="0">
                                          <p:val>
                                            <p:fltVal val="0"/>
                                          </p:val>
                                        </p:tav>
                                        <p:tav tm="100000">
                                          <p:val>
                                            <p:strVal val="#ppt_h"/>
                                          </p:val>
                                        </p:tav>
                                      </p:tavLst>
                                    </p:anim>
                                    <p:anim calcmode="lin" valueType="num">
                                      <p:cBhvr>
                                        <p:cTn id="9" dur="250" fill="hold"/>
                                        <p:tgtEl>
                                          <p:spTgt spid="3"/>
                                        </p:tgtEl>
                                        <p:attrNameLst>
                                          <p:attrName>style.rotation</p:attrName>
                                        </p:attrNameLst>
                                      </p:cBhvr>
                                      <p:tavLst>
                                        <p:tav tm="0">
                                          <p:val>
                                            <p:fltVal val="90"/>
                                          </p:val>
                                        </p:tav>
                                        <p:tav tm="100000">
                                          <p:val>
                                            <p:fltVal val="0"/>
                                          </p:val>
                                        </p:tav>
                                      </p:tavLst>
                                    </p:anim>
                                    <p:animEffect transition="in" filter="fade">
                                      <p:cBhvr>
                                        <p:cTn id="10" dur="25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ppt_x</p:attrName>
                                        </p:attrNameLst>
                                      </p:cBhvr>
                                      <p:tavLst>
                                        <p:tav tm="0">
                                          <p:val>
                                            <p:strVal val="#ppt_x-#ppt_w/2"/>
                                          </p:val>
                                        </p:tav>
                                        <p:tav tm="100000">
                                          <p:val>
                                            <p:strVal val="#ppt_x"/>
                                          </p:val>
                                        </p:tav>
                                      </p:tavLst>
                                    </p:anim>
                                    <p:anim calcmode="lin" valueType="num">
                                      <p:cBhvr>
                                        <p:cTn id="16" dur="500" fill="hold"/>
                                        <p:tgtEl>
                                          <p:spTgt spid="18"/>
                                        </p:tgtEl>
                                        <p:attrNameLst>
                                          <p:attrName>ppt_y</p:attrName>
                                        </p:attrNameLst>
                                      </p:cBhvr>
                                      <p:tavLst>
                                        <p:tav tm="0">
                                          <p:val>
                                            <p:strVal val="#ppt_y"/>
                                          </p:val>
                                        </p:tav>
                                        <p:tav tm="100000">
                                          <p:val>
                                            <p:strVal val="#ppt_y"/>
                                          </p:val>
                                        </p:tav>
                                      </p:tavLst>
                                    </p:anim>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strVal val="#ppt_h"/>
                                          </p:val>
                                        </p:tav>
                                        <p:tav tm="100000">
                                          <p:val>
                                            <p:strVal val="#ppt_h"/>
                                          </p:val>
                                        </p:tav>
                                      </p:tavLst>
                                    </p:anim>
                                  </p:childTnLst>
                                </p:cTn>
                              </p:par>
                            </p:childTnLst>
                          </p:cTn>
                        </p:par>
                        <p:par>
                          <p:cTn id="19" fill="hold">
                            <p:stCondLst>
                              <p:cond delay="500"/>
                            </p:stCondLst>
                            <p:childTnLst>
                              <p:par>
                                <p:cTn id="20" presetID="21"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heel(4)">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7" presetClass="entr" presetSubtype="2"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ppt_x</p:attrName>
                                        </p:attrNameLst>
                                      </p:cBhvr>
                                      <p:tavLst>
                                        <p:tav tm="0">
                                          <p:val>
                                            <p:strVal val="#ppt_x+#ppt_w/2"/>
                                          </p:val>
                                        </p:tav>
                                        <p:tav tm="100000">
                                          <p:val>
                                            <p:strVal val="#ppt_x"/>
                                          </p:val>
                                        </p:tav>
                                      </p:tavLst>
                                    </p:anim>
                                    <p:anim calcmode="lin" valueType="num">
                                      <p:cBhvr>
                                        <p:cTn id="28" dur="500" fill="hold"/>
                                        <p:tgtEl>
                                          <p:spTgt spid="16"/>
                                        </p:tgtEl>
                                        <p:attrNameLst>
                                          <p:attrName>ppt_y</p:attrName>
                                        </p:attrNameLst>
                                      </p:cBhvr>
                                      <p:tavLst>
                                        <p:tav tm="0">
                                          <p:val>
                                            <p:strVal val="#ppt_y"/>
                                          </p:val>
                                        </p:tav>
                                        <p:tav tm="100000">
                                          <p:val>
                                            <p:strVal val="#ppt_y"/>
                                          </p:val>
                                        </p:tav>
                                      </p:tavLst>
                                    </p:anim>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strVal val="#ppt_h"/>
                                          </p:val>
                                        </p:tav>
                                        <p:tav tm="100000">
                                          <p:val>
                                            <p:strVal val="#ppt_h"/>
                                          </p:val>
                                        </p:tav>
                                      </p:tavLst>
                                    </p:anim>
                                  </p:childTnLst>
                                </p:cTn>
                              </p:par>
                            </p:childTnLst>
                          </p:cTn>
                        </p:par>
                        <p:par>
                          <p:cTn id="31" fill="hold">
                            <p:stCondLst>
                              <p:cond delay="500"/>
                            </p:stCondLst>
                            <p:childTnLst>
                              <p:par>
                                <p:cTn id="32" presetID="21" presetClass="entr" presetSubtype="4"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heel(4)">
                                      <p:cBhvr>
                                        <p:cTn id="3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ATOS PC CLAUDIO\IGLESIA\Escuela Sabatica - ppt lecciones\2025\4 TRIMESTRE\leccion 1\Immagine11.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pic>
        <p:nvPicPr>
          <p:cNvPr id="7" name="Imagen 6">
            <a:extLst>
              <a:ext uri="{FF2B5EF4-FFF2-40B4-BE49-F238E27FC236}">
                <a16:creationId xmlns:a16="http://schemas.microsoft.com/office/drawing/2014/main" id="{73582CCE-8239-4C56-AF7A-2BD4BE33B28A}"/>
              </a:ext>
            </a:extLst>
          </p:cNvPr>
          <p:cNvPicPr>
            <a:picLocks noChangeAspect="1"/>
          </p:cNvPicPr>
          <p:nvPr/>
        </p:nvPicPr>
        <p:blipFill>
          <a:blip r:embed="rId3" cstate="email"/>
          <a:stretch>
            <a:fillRect/>
          </a:stretch>
        </p:blipFill>
        <p:spPr>
          <a:xfrm>
            <a:off x="179802" y="2509727"/>
            <a:ext cx="6143255" cy="4253023"/>
          </a:xfrm>
          <a:prstGeom prst="rect">
            <a:avLst/>
          </a:prstGeom>
          <a:ln w="38100" cap="sq">
            <a:solidFill>
              <a:schemeClr val="accent4">
                <a:lumMod val="60000"/>
                <a:lumOff val="40000"/>
              </a:schemeClr>
            </a:solidFill>
            <a:prstDash val="solid"/>
            <a:miter lim="800000"/>
          </a:ln>
          <a:effectLst>
            <a:outerShdw blurRad="50800" dist="38100" dir="2700000" algn="tl" rotWithShape="0">
              <a:srgbClr val="000000">
                <a:alpha val="43000"/>
              </a:srgbClr>
            </a:outerShdw>
          </a:effectLst>
        </p:spPr>
      </p:pic>
      <p:sp>
        <p:nvSpPr>
          <p:cNvPr id="6" name="CuadroTexto 5">
            <a:extLst>
              <a:ext uri="{FF2B5EF4-FFF2-40B4-BE49-F238E27FC236}">
                <a16:creationId xmlns:a16="http://schemas.microsoft.com/office/drawing/2014/main" id="{A0B2D362-4BC3-CF5C-4193-DFCC86FB1458}"/>
              </a:ext>
            </a:extLst>
          </p:cNvPr>
          <p:cNvSpPr txBox="1"/>
          <p:nvPr/>
        </p:nvSpPr>
        <p:spPr>
          <a:xfrm>
            <a:off x="2038350" y="183956"/>
            <a:ext cx="8115300" cy="461665"/>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2400" b="1" dirty="0">
                <a:solidFill>
                  <a:schemeClr val="tx1"/>
                </a:solidFill>
              </a:rPr>
              <a:t>La circoncisione si doveva fare come segno del patto con Dio</a:t>
            </a:r>
          </a:p>
        </p:txBody>
      </p:sp>
      <p:pic>
        <p:nvPicPr>
          <p:cNvPr id="9" name="Imagen 8" descr="Imagen que contiene persona, exterior, agua, hombre&#10;&#10;Descripción generada automáticamente">
            <a:extLst>
              <a:ext uri="{FF2B5EF4-FFF2-40B4-BE49-F238E27FC236}">
                <a16:creationId xmlns:a16="http://schemas.microsoft.com/office/drawing/2014/main" id="{CE20C1D1-74B8-BDB8-8528-08DD8B3DF647}"/>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556598" y="916738"/>
            <a:ext cx="5495243" cy="4121432"/>
          </a:xfrm>
          <a:prstGeom prst="rect">
            <a:avLst/>
          </a:prstGeom>
          <a:ln w="381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p:spPr>
      </p:pic>
      <p:sp>
        <p:nvSpPr>
          <p:cNvPr id="2" name="CuadroTexto 1">
            <a:extLst>
              <a:ext uri="{FF2B5EF4-FFF2-40B4-BE49-F238E27FC236}">
                <a16:creationId xmlns:a16="http://schemas.microsoft.com/office/drawing/2014/main" id="{4CE1FC1F-EA38-E889-7084-3CC6682AFB84}"/>
              </a:ext>
            </a:extLst>
          </p:cNvPr>
          <p:cNvSpPr txBox="1">
            <a:spLocks/>
          </p:cNvSpPr>
          <p:nvPr/>
        </p:nvSpPr>
        <p:spPr>
          <a:xfrm>
            <a:off x="478295" y="787225"/>
            <a:ext cx="5546266" cy="1744511"/>
          </a:xfrm>
          <a:prstGeom prst="rect">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bIns="36000">
            <a:spAutoFit/>
          </a:bodyPr>
          <a:lstStyle>
            <a:defPPr>
              <a:defRPr lang="es-ES"/>
            </a:defPPr>
            <a:lvl1pPr algn="ctr">
              <a:defRPr b="1"/>
            </a:lvl1pPr>
          </a:lstStyle>
          <a:p>
            <a:r>
              <a:rPr lang="it-IT" dirty="0"/>
              <a:t>«Mentre si trovava in viaggio, il SIGNORE gli venne incontro nel luogo dove egli pernottava, e cercò di farlo morire. Allora </a:t>
            </a:r>
            <a:r>
              <a:rPr lang="it-IT" dirty="0" err="1"/>
              <a:t>Sefora</a:t>
            </a:r>
            <a:r>
              <a:rPr lang="it-IT" dirty="0"/>
              <a:t> prese una selce tagliente, recise il prepuzio di suo figlio e con quello gli toccò i piedi, dicendo: </a:t>
            </a:r>
            <a:r>
              <a:rPr lang="es-ES" dirty="0"/>
              <a:t>“</a:t>
            </a:r>
            <a:r>
              <a:rPr lang="it-IT" dirty="0"/>
              <a:t>Tu sei per me uno sposo di sangue!</a:t>
            </a:r>
            <a:r>
              <a:rPr lang="es-ES" dirty="0"/>
              <a:t>”</a:t>
            </a:r>
            <a:r>
              <a:rPr lang="it-IT" dirty="0"/>
              <a:t>»</a:t>
            </a:r>
            <a:r>
              <a:rPr lang="es-ES" dirty="0"/>
              <a:t> </a:t>
            </a:r>
          </a:p>
          <a:p>
            <a:r>
              <a:rPr lang="es-ES" dirty="0"/>
              <a:t>(</a:t>
            </a:r>
            <a:r>
              <a:rPr lang="es-ES" dirty="0" err="1"/>
              <a:t>Esodo</a:t>
            </a:r>
            <a:r>
              <a:rPr lang="es-ES" dirty="0"/>
              <a:t> 4:24,25)</a:t>
            </a:r>
          </a:p>
        </p:txBody>
      </p:sp>
      <p:sp>
        <p:nvSpPr>
          <p:cNvPr id="4" name="CuadroTexto 3">
            <a:extLst>
              <a:ext uri="{FF2B5EF4-FFF2-40B4-BE49-F238E27FC236}">
                <a16:creationId xmlns:a16="http://schemas.microsoft.com/office/drawing/2014/main" id="{6C4A7F85-C28A-BE2F-5023-004B17D4A3B2}"/>
              </a:ext>
            </a:extLst>
          </p:cNvPr>
          <p:cNvSpPr txBox="1"/>
          <p:nvPr/>
        </p:nvSpPr>
        <p:spPr>
          <a:xfrm>
            <a:off x="6803011" y="5206882"/>
            <a:ext cx="5144055" cy="1477328"/>
          </a:xfrm>
          <a:prstGeom prst="roundRect">
            <a:avLst>
              <a:gd name="adj" fmla="val 0"/>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defPPr>
              <a:defRPr lang="es-ES"/>
            </a:defPPr>
            <a:lvl1pPr algn="ctr">
              <a:defRPr b="1"/>
            </a:lvl1pPr>
          </a:lstStyle>
          <a:p>
            <a:r>
              <a:rPr lang="it-IT" dirty="0"/>
              <a:t>«In quel tempo il SIGNORE disse a Giosuè: </a:t>
            </a:r>
            <a:r>
              <a:rPr lang="es-ES" dirty="0"/>
              <a:t>“</a:t>
            </a:r>
            <a:r>
              <a:rPr lang="it-IT" dirty="0"/>
              <a:t>Fatti dei coltelli di pietra e torna di nuovo a circoncidere i figli d'Israele</a:t>
            </a:r>
            <a:r>
              <a:rPr lang="es-ES" dirty="0"/>
              <a:t>”</a:t>
            </a:r>
            <a:r>
              <a:rPr lang="it-IT" dirty="0"/>
              <a:t>. E Giosuè si fece dei coltelli di pietra e circoncise i figli d'Israele sul colle di </a:t>
            </a:r>
            <a:r>
              <a:rPr lang="it-IT" dirty="0" err="1"/>
              <a:t>Aralot</a:t>
            </a:r>
            <a:r>
              <a:rPr lang="it-IT" dirty="0"/>
              <a:t>» </a:t>
            </a:r>
          </a:p>
          <a:p>
            <a:r>
              <a:rPr lang="it-IT" dirty="0"/>
              <a:t>(</a:t>
            </a:r>
            <a:r>
              <a:rPr lang="es-ES" dirty="0" err="1"/>
              <a:t>Giosuè</a:t>
            </a:r>
            <a:r>
              <a:rPr lang="es-ES" dirty="0"/>
              <a:t> 5:2,3)</a:t>
            </a:r>
          </a:p>
        </p:txBody>
      </p:sp>
    </p:spTree>
    <p:extLst>
      <p:ext uri="{BB962C8B-B14F-4D97-AF65-F5344CB8AC3E}">
        <p14:creationId xmlns:p14="http://schemas.microsoft.com/office/powerpoint/2010/main" val="8038513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 calcmode="lin" valueType="num">
                                      <p:cBhvr>
                                        <p:cTn id="9" dur="250" fill="hold"/>
                                        <p:tgtEl>
                                          <p:spTgt spid="6"/>
                                        </p:tgtEl>
                                        <p:attrNameLst>
                                          <p:attrName>style.rotation</p:attrName>
                                        </p:attrNameLst>
                                      </p:cBhvr>
                                      <p:tavLst>
                                        <p:tav tm="0">
                                          <p:val>
                                            <p:fltVal val="90"/>
                                          </p:val>
                                        </p:tav>
                                        <p:tav tm="100000">
                                          <p:val>
                                            <p:fltVal val="0"/>
                                          </p:val>
                                        </p:tav>
                                      </p:tavLst>
                                    </p:anim>
                                    <p:animEffect transition="in" filter="fade">
                                      <p:cBhvr>
                                        <p:cTn id="10" dur="2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32"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1000"/>
                                        <p:tgtEl>
                                          <p:spTgt spid="7"/>
                                        </p:tgtEl>
                                      </p:cBhvr>
                                    </p:animEffect>
                                  </p:childTnLst>
                                </p:cTn>
                              </p:par>
                            </p:childTnLst>
                          </p:cTn>
                        </p:par>
                        <p:par>
                          <p:cTn id="16" fill="hold">
                            <p:stCondLst>
                              <p:cond delay="1000"/>
                            </p:stCondLst>
                            <p:childTnLst>
                              <p:par>
                                <p:cTn id="17" presetID="21" presetClass="entr" presetSubtype="4"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4)">
                                      <p:cBhvr>
                                        <p:cTn id="19" dur="10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32"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ox(out)">
                                      <p:cBhvr>
                                        <p:cTn id="24" dur="1000"/>
                                        <p:tgtEl>
                                          <p:spTgt spid="9"/>
                                        </p:tgtEl>
                                      </p:cBhvr>
                                    </p:animEffect>
                                  </p:childTnLst>
                                </p:cTn>
                              </p:par>
                            </p:childTnLst>
                          </p:cTn>
                        </p:par>
                        <p:par>
                          <p:cTn id="25" fill="hold">
                            <p:stCondLst>
                              <p:cond delay="1000"/>
                            </p:stCondLst>
                            <p:childTnLst>
                              <p:par>
                                <p:cTn id="26" presetID="21" presetClass="entr" presetSubtype="4"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heel(4)">
                                      <p:cBhvr>
                                        <p:cTn id="2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ATOS PC CLAUDIO\IGLESIA\Escuela Sabatica - ppt lecciones\2025\4 TRIMESTRE\leccion 1\Immagine7.jpg"/>
          <p:cNvPicPr>
            <a:picLocks noChangeAspect="1" noChangeArrowheads="1"/>
          </p:cNvPicPr>
          <p:nvPr/>
        </p:nvPicPr>
        <p:blipFill>
          <a:blip r:embed="rId2" cstate="email"/>
          <a:srcRect/>
          <a:stretch>
            <a:fillRect/>
          </a:stretch>
        </p:blipFill>
        <p:spPr bwMode="auto">
          <a:xfrm>
            <a:off x="0" y="0"/>
            <a:ext cx="12191999" cy="6858000"/>
          </a:xfrm>
          <a:prstGeom prst="rect">
            <a:avLst/>
          </a:prstGeom>
          <a:noFill/>
        </p:spPr>
      </p:pic>
      <p:sp>
        <p:nvSpPr>
          <p:cNvPr id="4" name="CuadroTexto 3">
            <a:extLst>
              <a:ext uri="{FF2B5EF4-FFF2-40B4-BE49-F238E27FC236}">
                <a16:creationId xmlns:a16="http://schemas.microsoft.com/office/drawing/2014/main" id="{6B259DF3-95E7-D228-3725-031CA2816EB9}"/>
              </a:ext>
            </a:extLst>
          </p:cNvPr>
          <p:cNvSpPr txBox="1"/>
          <p:nvPr/>
        </p:nvSpPr>
        <p:spPr>
          <a:xfrm>
            <a:off x="6515100" y="130644"/>
            <a:ext cx="4914900" cy="646331"/>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3600" b="1" dirty="0">
                <a:solidFill>
                  <a:schemeClr val="tx1"/>
                </a:solidFill>
              </a:rPr>
              <a:t>Celebrarono la Pasqua</a:t>
            </a:r>
          </a:p>
        </p:txBody>
      </p:sp>
      <p:pic>
        <p:nvPicPr>
          <p:cNvPr id="6" name="Imagen 5" descr="Pintura de una persona y una chimenea&#10;&#10;Descripción generada automáticamente con confianza baja">
            <a:extLst>
              <a:ext uri="{FF2B5EF4-FFF2-40B4-BE49-F238E27FC236}">
                <a16:creationId xmlns:a16="http://schemas.microsoft.com/office/drawing/2014/main" id="{062BEB78-1B63-D40D-9073-E5524847E1F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t="2969" b="2677"/>
          <a:stretch/>
        </p:blipFill>
        <p:spPr>
          <a:xfrm>
            <a:off x="153151" y="111869"/>
            <a:ext cx="4054520" cy="5022697"/>
          </a:xfrm>
          <a:prstGeom prst="roundRect">
            <a:avLst>
              <a:gd name="adj" fmla="val 10559"/>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D57F"/>
            </a:contourClr>
          </a:sp3d>
        </p:spPr>
      </p:pic>
      <p:pic>
        <p:nvPicPr>
          <p:cNvPr id="10" name="Imagen 9" descr="Imagen que contiene hombre, parado, grupo, colgando&#10;&#10;Descripción generada automáticamente">
            <a:extLst>
              <a:ext uri="{FF2B5EF4-FFF2-40B4-BE49-F238E27FC236}">
                <a16:creationId xmlns:a16="http://schemas.microsoft.com/office/drawing/2014/main" id="{56B32430-644C-EEAB-19BA-03743C8CDB67}"/>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4497842" y="1172166"/>
            <a:ext cx="5508852" cy="3962400"/>
          </a:xfrm>
          <a:prstGeom prst="roundRect">
            <a:avLst>
              <a:gd name="adj" fmla="val 10657"/>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A9D18E"/>
            </a:contourClr>
          </a:sp3d>
        </p:spPr>
      </p:pic>
      <p:sp>
        <p:nvSpPr>
          <p:cNvPr id="13" name="CuadroTexto 12">
            <a:extLst>
              <a:ext uri="{FF2B5EF4-FFF2-40B4-BE49-F238E27FC236}">
                <a16:creationId xmlns:a16="http://schemas.microsoft.com/office/drawing/2014/main" id="{AE9B370C-3C48-D67A-A825-02346788D976}"/>
              </a:ext>
            </a:extLst>
          </p:cNvPr>
          <p:cNvSpPr txBox="1">
            <a:spLocks/>
          </p:cNvSpPr>
          <p:nvPr/>
        </p:nvSpPr>
        <p:spPr>
          <a:xfrm>
            <a:off x="100898" y="5278618"/>
            <a:ext cx="11754802" cy="1467513"/>
          </a:xfrm>
          <a:prstGeom prst="rect">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bIns="36000">
            <a:spAutoFit/>
          </a:bodyPr>
          <a:lstStyle>
            <a:defPPr>
              <a:defRPr lang="es-ES"/>
            </a:defPPr>
            <a:lvl1pPr algn="ctr">
              <a:defRPr b="1"/>
            </a:lvl1pPr>
          </a:lstStyle>
          <a:p>
            <a:r>
              <a:rPr lang="it-IT" dirty="0"/>
              <a:t>« Mosè dunque chiamò tutti gli anziani d'Israele e disse loro: </a:t>
            </a:r>
            <a:r>
              <a:rPr lang="es-ES" dirty="0"/>
              <a:t>“</a:t>
            </a:r>
            <a:r>
              <a:rPr lang="it-IT" dirty="0"/>
              <a:t>Andate a procurarvi degli agnelli per le vostre famiglie, e immolate la Pasqua. Poi prendete un mazzetto d'issopo, intingetelo nel sangue che sarà nel catino e con quel sangue spruzzate l'architrave e i due stipiti delle porte. Nessuno di voi varchi la porta di casa sua, fino al mattino. Infatti, il SIGNORE passerà per colpire gli Egiziani; e, quando vedrà il sangue sull'architrave e sugli stipiti, allora il SIGNORE passerà oltre la porta e non permetterà allo sterminatore di entrare nelle vostre case per colpirvi</a:t>
            </a:r>
            <a:r>
              <a:rPr lang="es-ES" dirty="0"/>
              <a:t>”</a:t>
            </a:r>
            <a:r>
              <a:rPr lang="it-IT" dirty="0"/>
              <a:t>»</a:t>
            </a:r>
            <a:r>
              <a:rPr lang="es-ES" dirty="0"/>
              <a:t> (</a:t>
            </a:r>
            <a:r>
              <a:rPr lang="es-ES" dirty="0" err="1"/>
              <a:t>Esodo</a:t>
            </a:r>
            <a:r>
              <a:rPr lang="es-ES" dirty="0"/>
              <a:t> 12:21-23)</a:t>
            </a:r>
          </a:p>
        </p:txBody>
      </p:sp>
      <p:sp>
        <p:nvSpPr>
          <p:cNvPr id="14" name="CuadroTexto 13">
            <a:extLst>
              <a:ext uri="{FF2B5EF4-FFF2-40B4-BE49-F238E27FC236}">
                <a16:creationId xmlns:a16="http://schemas.microsoft.com/office/drawing/2014/main" id="{1FF93C97-DBD6-44AF-193B-4D366447808F}"/>
              </a:ext>
            </a:extLst>
          </p:cNvPr>
          <p:cNvSpPr txBox="1"/>
          <p:nvPr/>
        </p:nvSpPr>
        <p:spPr>
          <a:xfrm>
            <a:off x="10162904" y="1445206"/>
            <a:ext cx="1745050" cy="3416320"/>
          </a:xfrm>
          <a:prstGeom prst="roundRect">
            <a:avLst>
              <a:gd name="adj" fmla="val 0"/>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defPPr>
              <a:defRPr lang="es-ES"/>
            </a:defPPr>
            <a:lvl1pPr algn="ctr">
              <a:defRPr b="1"/>
            </a:lvl1pPr>
          </a:lstStyle>
          <a:p>
            <a:r>
              <a:rPr lang="it-IT" dirty="0"/>
              <a:t>«I figli d'Israele si accamparono a </a:t>
            </a:r>
            <a:r>
              <a:rPr lang="it-IT" dirty="0" err="1"/>
              <a:t>Ghilgal</a:t>
            </a:r>
            <a:r>
              <a:rPr lang="it-IT" dirty="0"/>
              <a:t> e, sulla sera del quattordicesimo giorno del mese, celebrarono la Pasqua nelle pianure di Gerico»</a:t>
            </a:r>
            <a:br>
              <a:rPr lang="es-ES" dirty="0"/>
            </a:br>
            <a:r>
              <a:rPr lang="es-ES" dirty="0"/>
              <a:t>(</a:t>
            </a:r>
            <a:r>
              <a:rPr lang="es-ES" dirty="0" err="1"/>
              <a:t>Giosuè</a:t>
            </a:r>
            <a:r>
              <a:rPr lang="es-ES" dirty="0"/>
              <a:t> 5:10)</a:t>
            </a:r>
          </a:p>
        </p:txBody>
      </p:sp>
    </p:spTree>
    <p:extLst>
      <p:ext uri="{BB962C8B-B14F-4D97-AF65-F5344CB8AC3E}">
        <p14:creationId xmlns:p14="http://schemas.microsoft.com/office/powerpoint/2010/main" val="1543515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 calcmode="lin" valueType="num">
                                      <p:cBhvr>
                                        <p:cTn id="9" dur="250" fill="hold"/>
                                        <p:tgtEl>
                                          <p:spTgt spid="4"/>
                                        </p:tgtEl>
                                        <p:attrNameLst>
                                          <p:attrName>style.rotation</p:attrName>
                                        </p:attrNameLst>
                                      </p:cBhvr>
                                      <p:tavLst>
                                        <p:tav tm="0">
                                          <p:val>
                                            <p:fltVal val="90"/>
                                          </p:val>
                                        </p:tav>
                                        <p:tav tm="100000">
                                          <p:val>
                                            <p:fltVal val="0"/>
                                          </p:val>
                                        </p:tav>
                                      </p:tavLst>
                                    </p:anim>
                                    <p:animEffect transition="in" filter="fade">
                                      <p:cBhvr>
                                        <p:cTn id="10" dur="25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ppt_w</p:attrName>
                                        </p:attrNameLst>
                                      </p:cBhvr>
                                      <p:tavLst>
                                        <p:tav tm="0" fmla="#ppt_w*sin(2.5*pi*$)">
                                          <p:val>
                                            <p:fltVal val="0"/>
                                          </p:val>
                                        </p:tav>
                                        <p:tav tm="100000">
                                          <p:val>
                                            <p:fltVal val="1"/>
                                          </p:val>
                                        </p:tav>
                                      </p:tavLst>
                                    </p:anim>
                                    <p:anim calcmode="lin" valueType="num">
                                      <p:cBhvr>
                                        <p:cTn id="17" dur="1000" fill="hold"/>
                                        <p:tgtEl>
                                          <p:spTgt spid="6"/>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21" presetClass="entr" presetSubtype="4"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heel(4)">
                                      <p:cBhvr>
                                        <p:cTn id="21" dur="10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ppt_w</p:attrName>
                                        </p:attrNameLst>
                                      </p:cBhvr>
                                      <p:tavLst>
                                        <p:tav tm="0" fmla="#ppt_w*sin(2.5*pi*$)">
                                          <p:val>
                                            <p:fltVal val="0"/>
                                          </p:val>
                                        </p:tav>
                                        <p:tav tm="100000">
                                          <p:val>
                                            <p:fltVal val="1"/>
                                          </p:val>
                                        </p:tav>
                                      </p:tavLst>
                                    </p:anim>
                                    <p:anim calcmode="lin" valueType="num">
                                      <p:cBhvr>
                                        <p:cTn id="28" dur="1000" fill="hold"/>
                                        <p:tgtEl>
                                          <p:spTgt spid="10"/>
                                        </p:tgtEl>
                                        <p:attrNameLst>
                                          <p:attrName>ppt_h</p:attrName>
                                        </p:attrNameLst>
                                      </p:cBhvr>
                                      <p:tavLst>
                                        <p:tav tm="0">
                                          <p:val>
                                            <p:strVal val="#ppt_h"/>
                                          </p:val>
                                        </p:tav>
                                        <p:tav tm="100000">
                                          <p:val>
                                            <p:strVal val="#ppt_h"/>
                                          </p:val>
                                        </p:tav>
                                      </p:tavLst>
                                    </p:anim>
                                  </p:childTnLst>
                                </p:cTn>
                              </p:par>
                            </p:childTnLst>
                          </p:cTn>
                        </p:par>
                        <p:par>
                          <p:cTn id="29" fill="hold">
                            <p:stCondLst>
                              <p:cond delay="1000"/>
                            </p:stCondLst>
                            <p:childTnLst>
                              <p:par>
                                <p:cTn id="30" presetID="21" presetClass="entr" presetSubtype="4"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heel(4)">
                                      <p:cBhvr>
                                        <p:cTn id="3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DATOS PC CLAUDIO\IGLESIA\Escuela Sabatica - ppt lecciones\2025\4 TRIMESTRE\leccion 1\Immagine7.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2" name="CuadroTexto 1">
            <a:extLst>
              <a:ext uri="{FF2B5EF4-FFF2-40B4-BE49-F238E27FC236}">
                <a16:creationId xmlns:a16="http://schemas.microsoft.com/office/drawing/2014/main" id="{417E68D9-A024-0F4B-CDCB-081D752D3D1E}"/>
              </a:ext>
            </a:extLst>
          </p:cNvPr>
          <p:cNvSpPr txBox="1"/>
          <p:nvPr/>
        </p:nvSpPr>
        <p:spPr>
          <a:xfrm>
            <a:off x="6391275" y="83019"/>
            <a:ext cx="5641516" cy="400110"/>
          </a:xfrm>
          <a:prstGeom prst="rect">
            <a:avLst/>
          </a:prstGeom>
          <a:solidFill>
            <a:srgbClr val="FFFFFF"/>
          </a:solidFill>
          <a:ln w="28575">
            <a:solidFill>
              <a:schemeClr val="accent4">
                <a:lumMod val="60000"/>
                <a:lumOff val="40000"/>
              </a:schemeClr>
            </a:solidFill>
          </a:ln>
          <a:scene3d>
            <a:camera prst="orthographicFront"/>
            <a:lightRig rig="threePt" dir="t"/>
          </a:scene3d>
          <a:sp3d extrusionH="76200" contourW="12700">
            <a:bevelT prst="relaxedInset"/>
            <a:extrusionClr>
              <a:schemeClr val="accent4">
                <a:lumMod val="20000"/>
                <a:lumOff val="80000"/>
              </a:schemeClr>
            </a:extrusionClr>
            <a:contourClr>
              <a:schemeClr val="accent4">
                <a:lumMod val="60000"/>
                <a:lumOff val="40000"/>
              </a:schemeClr>
            </a:contourClr>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2000" b="1" dirty="0">
                <a:solidFill>
                  <a:schemeClr val="tx1"/>
                </a:solidFill>
              </a:rPr>
              <a:t>Camminarono sull’asciutto nel mare e nel </a:t>
            </a:r>
            <a:r>
              <a:rPr lang="es-ES" sz="2000" b="1" dirty="0" err="1">
                <a:solidFill>
                  <a:schemeClr val="tx1"/>
                </a:solidFill>
              </a:rPr>
              <a:t>fiume</a:t>
            </a:r>
            <a:endParaRPr lang="es-ES" sz="2000" b="1" dirty="0">
              <a:solidFill>
                <a:schemeClr val="tx1"/>
              </a:solidFill>
            </a:endParaRPr>
          </a:p>
        </p:txBody>
      </p:sp>
      <p:sp>
        <p:nvSpPr>
          <p:cNvPr id="5" name="CuadroTexto 4">
            <a:extLst>
              <a:ext uri="{FF2B5EF4-FFF2-40B4-BE49-F238E27FC236}">
                <a16:creationId xmlns:a16="http://schemas.microsoft.com/office/drawing/2014/main" id="{E76478D7-1300-1CB8-DB4F-F4250F6BE4D2}"/>
              </a:ext>
            </a:extLst>
          </p:cNvPr>
          <p:cNvSpPr txBox="1">
            <a:spLocks/>
          </p:cNvSpPr>
          <p:nvPr/>
        </p:nvSpPr>
        <p:spPr>
          <a:xfrm>
            <a:off x="6268445" y="584508"/>
            <a:ext cx="5764346" cy="1744511"/>
          </a:xfrm>
          <a:prstGeom prst="rect">
            <a:avLst/>
          </a:prstGeom>
          <a:ln w="57150">
            <a:solidFill>
              <a:srgbClr val="333333"/>
            </a:solidFill>
          </a:ln>
          <a:effectLst>
            <a:glow rad="635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bIns="36000">
            <a:spAutoFit/>
          </a:bodyPr>
          <a:lstStyle>
            <a:defPPr>
              <a:defRPr lang="es-ES"/>
            </a:defPPr>
            <a:lvl1pPr algn="ctr">
              <a:defRPr b="1"/>
            </a:lvl1pPr>
          </a:lstStyle>
          <a:p>
            <a:r>
              <a:rPr lang="it-IT" dirty="0"/>
              <a:t>«</a:t>
            </a:r>
            <a:r>
              <a:rPr lang="es-ES" dirty="0"/>
              <a:t>A</a:t>
            </a:r>
            <a:r>
              <a:rPr lang="it-IT" dirty="0" err="1"/>
              <a:t>llora</a:t>
            </a:r>
            <a:r>
              <a:rPr lang="it-IT" dirty="0"/>
              <a:t> Mosè stese la sua mano sul mare e il SIGNORE fece ritirare il mare con un forte vento orientale, durato tutta la notte, e lo ridusse in terra asciutta. Le acque si divisero, e i figli d'Israele entrarono in mezzo al mare sulla terra asciutta; e le acque formavano come un muro alla loro destra e alla loro sinistra»</a:t>
            </a:r>
            <a:r>
              <a:rPr lang="es-ES" dirty="0"/>
              <a:t> (</a:t>
            </a:r>
            <a:r>
              <a:rPr lang="es-ES" dirty="0" err="1"/>
              <a:t>Esodo</a:t>
            </a:r>
            <a:r>
              <a:rPr lang="es-ES" dirty="0"/>
              <a:t> 14:21,22).</a:t>
            </a:r>
          </a:p>
        </p:txBody>
      </p:sp>
      <p:sp>
        <p:nvSpPr>
          <p:cNvPr id="6" name="CuadroTexto 5">
            <a:extLst>
              <a:ext uri="{FF2B5EF4-FFF2-40B4-BE49-F238E27FC236}">
                <a16:creationId xmlns:a16="http://schemas.microsoft.com/office/drawing/2014/main" id="{938A43C9-1A90-0B42-BB5F-67A1B3A293B4}"/>
              </a:ext>
            </a:extLst>
          </p:cNvPr>
          <p:cNvSpPr txBox="1"/>
          <p:nvPr/>
        </p:nvSpPr>
        <p:spPr>
          <a:xfrm>
            <a:off x="6277970" y="2445776"/>
            <a:ext cx="5764346" cy="4247317"/>
          </a:xfrm>
          <a:prstGeom prst="roundRect">
            <a:avLst>
              <a:gd name="adj" fmla="val 0"/>
            </a:avLst>
          </a:prstGeom>
          <a:solidFill>
            <a:schemeClr val="accent6">
              <a:lumMod val="60000"/>
              <a:lumOff val="40000"/>
            </a:schemeClr>
          </a:solidFill>
          <a:ln w="57150">
            <a:solidFill>
              <a:srgbClr val="333333"/>
            </a:solidFill>
          </a:ln>
          <a:effectLst>
            <a:glow rad="63500">
              <a:schemeClr val="accent6">
                <a:satMod val="175000"/>
                <a:alpha val="40000"/>
              </a:schemeClr>
            </a:glow>
          </a:effectLst>
        </p:spPr>
        <p:style>
          <a:lnRef idx="1">
            <a:schemeClr val="accent4"/>
          </a:lnRef>
          <a:fillRef idx="2">
            <a:schemeClr val="accent4"/>
          </a:fillRef>
          <a:effectRef idx="1">
            <a:schemeClr val="accent4"/>
          </a:effectRef>
          <a:fontRef idx="minor">
            <a:schemeClr val="dk1"/>
          </a:fontRef>
        </p:style>
        <p:txBody>
          <a:bodyPr wrap="square">
            <a:spAutoFit/>
          </a:bodyPr>
          <a:lstStyle>
            <a:defPPr>
              <a:defRPr lang="es-ES"/>
            </a:defPPr>
            <a:lvl1pPr algn="ctr">
              <a:defRPr b="1"/>
            </a:lvl1pPr>
          </a:lstStyle>
          <a:p>
            <a:r>
              <a:rPr lang="it-IT" dirty="0"/>
              <a:t>«Il popolo, partito dalle sue tende per oltrepassare il Giordano, aveva davanti a sé i sacerdoti che portavano l'arca del patto. Appena quelli che portavano l'arca giunsero al Giordano e tuffarono i piedi nell'acqua della riva (il Giordano straripa dappertutto durante tutto il tempo della mietitura), le acque che scendevano dalla parte superiore si fermarono e si elevarono in un mucchio a una grandissima distanza, fino alla città di Adam che è vicino a </a:t>
            </a:r>
            <a:r>
              <a:rPr lang="it-IT" dirty="0" err="1"/>
              <a:t>Sartan</a:t>
            </a:r>
            <a:r>
              <a:rPr lang="it-IT" dirty="0"/>
              <a:t>; e quelle che scendevano verso il mare della pianura, il mar Salato, furono interamente separate da esse; e il popolo passò di fronte a Gerico. I sacerdoti che portavano l'arca del patto del SIGNORE stettero fermi sull'asciutto, in mezzo al Giordano, mentre tutto Israele passava all'asciutto, finché tutta la nazione ebbe finito di oltrepassare il Giordano»</a:t>
            </a:r>
            <a:r>
              <a:rPr lang="es-ES" dirty="0"/>
              <a:t> (</a:t>
            </a:r>
            <a:r>
              <a:rPr lang="es-ES" dirty="0" err="1"/>
              <a:t>Giosuè</a:t>
            </a:r>
            <a:r>
              <a:rPr lang="es-ES" dirty="0"/>
              <a:t> 3:14-17).</a:t>
            </a:r>
          </a:p>
        </p:txBody>
      </p:sp>
      <p:pic>
        <p:nvPicPr>
          <p:cNvPr id="8" name="Imagen 7" descr="Pintura de un grupo de personas en una montaña&#10;&#10;Descripción generada automáticamente con confianza baja">
            <a:extLst>
              <a:ext uri="{FF2B5EF4-FFF2-40B4-BE49-F238E27FC236}">
                <a16:creationId xmlns:a16="http://schemas.microsoft.com/office/drawing/2014/main" id="{0399C1A3-30AE-2591-9496-D57DA9D64D2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534" y="3366145"/>
            <a:ext cx="6105525" cy="3437411"/>
          </a:xfrm>
          <a:prstGeom prst="ellipse">
            <a:avLst/>
          </a:prstGeom>
          <a:ln w="63500" cap="rnd">
            <a:solidFill>
              <a:schemeClr val="accent6">
                <a:lumMod val="60000"/>
                <a:lumOff val="40000"/>
              </a:schemeClr>
            </a:solidFill>
          </a:ln>
          <a:effectLst/>
          <a:scene3d>
            <a:camera prst="orthographicFront"/>
            <a:lightRig rig="contrasting" dir="t">
              <a:rot lat="0" lon="0" rev="3000000"/>
            </a:lightRig>
          </a:scene3d>
          <a:sp3d contourW="7620">
            <a:bevelT w="95250" h="31750"/>
            <a:contourClr>
              <a:srgbClr val="333333"/>
            </a:contourClr>
          </a:sp3d>
        </p:spPr>
      </p:pic>
      <p:pic>
        <p:nvPicPr>
          <p:cNvPr id="10" name="Imagen 9" descr="Imagen que contiene naturaleza, hombre, tabla, frente&#10;&#10;Descripción generada automáticamente">
            <a:extLst>
              <a:ext uri="{FF2B5EF4-FFF2-40B4-BE49-F238E27FC236}">
                <a16:creationId xmlns:a16="http://schemas.microsoft.com/office/drawing/2014/main" id="{2BEDB917-1DFA-ED51-D308-060D5F195A01}"/>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92534" y="70495"/>
            <a:ext cx="6105525" cy="3202508"/>
          </a:xfrm>
          <a:prstGeom prst="ellipse">
            <a:avLst/>
          </a:prstGeom>
          <a:ln w="63500" cap="rnd">
            <a:solidFill>
              <a:srgbClr val="FFD57F"/>
            </a:solidFill>
          </a:ln>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7187813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 calcmode="lin" valueType="num">
                                      <p:cBhvr>
                                        <p:cTn id="9" dur="250" fill="hold"/>
                                        <p:tgtEl>
                                          <p:spTgt spid="2"/>
                                        </p:tgtEl>
                                        <p:attrNameLst>
                                          <p:attrName>style.rotation</p:attrName>
                                        </p:attrNameLst>
                                      </p:cBhvr>
                                      <p:tavLst>
                                        <p:tav tm="0">
                                          <p:val>
                                            <p:fltVal val="90"/>
                                          </p:val>
                                        </p:tav>
                                        <p:tav tm="100000">
                                          <p:val>
                                            <p:fltVal val="0"/>
                                          </p:val>
                                        </p:tav>
                                      </p:tavLst>
                                    </p:anim>
                                    <p:animEffect transition="in" filter="fade">
                                      <p:cBhvr>
                                        <p:cTn id="10" dur="25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32"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circle(out)">
                                      <p:cBhvr>
                                        <p:cTn id="15" dur="1000"/>
                                        <p:tgtEl>
                                          <p:spTgt spid="10"/>
                                        </p:tgtEl>
                                      </p:cBhvr>
                                    </p:animEffect>
                                  </p:childTnLst>
                                </p:cTn>
                              </p:par>
                            </p:childTnLst>
                          </p:cTn>
                        </p:par>
                        <p:par>
                          <p:cTn id="16" fill="hold">
                            <p:stCondLst>
                              <p:cond delay="1000"/>
                            </p:stCondLst>
                            <p:childTnLst>
                              <p:par>
                                <p:cTn id="17" presetID="21"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4)">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32"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out)">
                                      <p:cBhvr>
                                        <p:cTn id="24" dur="1000"/>
                                        <p:tgtEl>
                                          <p:spTgt spid="8"/>
                                        </p:tgtEl>
                                      </p:cBhvr>
                                    </p:animEffect>
                                  </p:childTnLst>
                                </p:cTn>
                              </p:par>
                            </p:childTnLst>
                          </p:cTn>
                        </p:par>
                        <p:par>
                          <p:cTn id="25" fill="hold">
                            <p:stCondLst>
                              <p:cond delay="1000"/>
                            </p:stCondLst>
                            <p:childTnLst>
                              <p:par>
                                <p:cTn id="26" presetID="21"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heel(4)">
                                      <p:cBhvr>
                                        <p:cTn id="2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ioleta rojo">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docProps/app.xml><?xml version="1.0" encoding="utf-8"?>
<Properties xmlns="http://schemas.openxmlformats.org/officeDocument/2006/extended-properties" xmlns:vt="http://schemas.openxmlformats.org/officeDocument/2006/docPropsVTypes">
  <Template>Office Theme</Template>
  <TotalTime>935</TotalTime>
  <Words>2307</Words>
  <Application>Microsoft Macintosh PowerPoint</Application>
  <PresentationFormat>Widescreen</PresentationFormat>
  <Paragraphs>60</Paragraphs>
  <Slides>17</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17</vt:i4>
      </vt:variant>
    </vt:vector>
  </HeadingPairs>
  <TitlesOfParts>
    <vt:vector size="22" baseType="lpstr">
      <vt:lpstr>Calibri Light</vt:lpstr>
      <vt:lpstr>Arial</vt:lpstr>
      <vt:lpstr>Cardinal Alternate</vt:lpstr>
      <vt:lpstr>Calibri</vt:lpstr>
      <vt:lpstr>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Isabel Laveda</dc:creator>
  <cp:lastModifiedBy>Cavalieri Mariarosa</cp:lastModifiedBy>
  <cp:revision>172</cp:revision>
  <dcterms:created xsi:type="dcterms:W3CDTF">2022-11-09T07:19:51Z</dcterms:created>
  <dcterms:modified xsi:type="dcterms:W3CDTF">2025-09-28T09:15:42Z</dcterms:modified>
</cp:coreProperties>
</file>